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56" r:id="rId5"/>
    <p:sldId id="268" r:id="rId6"/>
    <p:sldId id="278" r:id="rId7"/>
    <p:sldId id="269" r:id="rId8"/>
    <p:sldId id="277" r:id="rId9"/>
    <p:sldId id="270" r:id="rId10"/>
    <p:sldId id="259" r:id="rId11"/>
    <p:sldId id="360" r:id="rId12"/>
    <p:sldId id="361" r:id="rId13"/>
    <p:sldId id="362" r:id="rId14"/>
    <p:sldId id="271"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079B93-9652-6626-7181-414354FAD15D}" name="Sher Dionisio" initials="SD" userId="Sher Dionisio"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E94299-7762-1CC8-3C9F-3BA7C1FDEBDA}" v="16" dt="2025-10-16T23:16:07.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262D2F-43F4-484D-8E1E-064702A39883}" type="datetimeFigureOut">
              <a:rPr lang="en-US" smtClean="0"/>
              <a:t>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69018-15EF-FA44-A0CD-93FBD5651F86}" type="slidenum">
              <a:rPr lang="en-US" smtClean="0"/>
              <a:t>‹#›</a:t>
            </a:fld>
            <a:endParaRPr lang="en-US"/>
          </a:p>
        </p:txBody>
      </p:sp>
    </p:spTree>
    <p:extLst>
      <p:ext uri="{BB962C8B-B14F-4D97-AF65-F5344CB8AC3E}">
        <p14:creationId xmlns:p14="http://schemas.microsoft.com/office/powerpoint/2010/main" val="378108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69018-15EF-FA44-A0CD-93FBD5651F86}" type="slidenum">
              <a:rPr lang="en-US" smtClean="0"/>
              <a:t>7</a:t>
            </a:fld>
            <a:endParaRPr lang="en-US"/>
          </a:p>
        </p:txBody>
      </p:sp>
    </p:spTree>
    <p:extLst>
      <p:ext uri="{BB962C8B-B14F-4D97-AF65-F5344CB8AC3E}">
        <p14:creationId xmlns:p14="http://schemas.microsoft.com/office/powerpoint/2010/main" val="307985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a:r>
              <a:rPr lang="en-US" b="0" i="0">
                <a:solidFill>
                  <a:srgbClr val="F0F6FC"/>
                </a:solidFill>
                <a:effectLst/>
                <a:latin typeface="-apple-system"/>
              </a:rPr>
              <a:t>The Qiskit Global Summer School is a two-week intensive summer program designed to empower the quantum researchers and developers of tomorrow with the know-how to explore the world of quantum computing, as well as refresh and sharpen the industry professional’s skills. Using hands on examples, the syllabi will guide students through areas of near-term practical importance.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339300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fontAlgn="base"/>
            <a:r>
              <a:rPr lang="en-US">
                <a:effectLst/>
                <a:latin typeface="inherit"/>
              </a:rPr>
              <a:t>Qiskit Fall Fest is a collection of quantum computing events that invites students, researchers and industry professionals around the world to participate in a wide array of quantum-themed activities, ranging from quantum challenges, to hackathons, and more. For each Qiskit Fall Fest, we partner with a select group of university students and other volunteer hosts to help them plan and run the global roster of Fall Fest events.</a:t>
            </a:r>
          </a:p>
          <a:p>
            <a:pPr fontAlgn="base"/>
            <a:endParaRPr lang="en-US">
              <a:effectLst/>
              <a:latin typeface="inherit"/>
            </a:endParaRPr>
          </a:p>
          <a:p>
            <a:pPr fontAlgn="base"/>
            <a:r>
              <a:rPr lang="en-US">
                <a:effectLst/>
                <a:latin typeface="inherit"/>
              </a:rPr>
              <a:t>Image usage rights: This is from 2023 Fall Fest and users signed waiver. https://ibm.box.com/s/vuec0dtq0td4k5vzb4litk6zr1m0q9we</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2186152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A0342-528B-6545-3126-3E8A0F1469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E32FFF-2E3C-1717-677D-E51B0BFAE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E899B7-2980-CC27-F1F8-826144864E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675945-1C4F-0413-020F-57165E4FFFBF}"/>
              </a:ext>
            </a:extLst>
          </p:cNvPr>
          <p:cNvSpPr>
            <a:spLocks noGrp="1"/>
          </p:cNvSpPr>
          <p:nvPr>
            <p:ph type="sldNum" sz="quarter" idx="5"/>
          </p:nvPr>
        </p:nvSpPr>
        <p:spPr/>
        <p:txBody>
          <a:bodyPr/>
          <a:lstStyle/>
          <a:p>
            <a:fld id="{B4069018-15EF-FA44-A0CD-93FBD5651F86}" type="slidenum">
              <a:rPr lang="en-US" smtClean="0"/>
              <a:t>10</a:t>
            </a:fld>
            <a:endParaRPr lang="en-US"/>
          </a:p>
        </p:txBody>
      </p:sp>
    </p:spTree>
    <p:extLst>
      <p:ext uri="{BB962C8B-B14F-4D97-AF65-F5344CB8AC3E}">
        <p14:creationId xmlns:p14="http://schemas.microsoft.com/office/powerpoint/2010/main" val="379995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C3F92-5E07-EBFC-70B2-201981493643}"/>
              </a:ext>
            </a:extLst>
          </p:cNvPr>
          <p:cNvSpPr>
            <a:spLocks noGrp="1"/>
          </p:cNvSpPr>
          <p:nvPr>
            <p:ph type="title"/>
          </p:nvPr>
        </p:nvSpPr>
        <p:spPr>
          <a:xfrm>
            <a:off x="1190622" y="1000757"/>
            <a:ext cx="2828926" cy="3362007"/>
          </a:xfrm>
        </p:spPr>
        <p:txBody>
          <a:bodyPr anchor="b"/>
          <a:lstStyle/>
          <a:p>
            <a:r>
              <a:rPr lang="en-US"/>
              <a:t>Click to edit Master title style</a:t>
            </a:r>
          </a:p>
        </p:txBody>
      </p:sp>
      <p:sp>
        <p:nvSpPr>
          <p:cNvPr id="10" name="Subtitle 2">
            <a:extLst>
              <a:ext uri="{FF2B5EF4-FFF2-40B4-BE49-F238E27FC236}">
                <a16:creationId xmlns:a16="http://schemas.microsoft.com/office/drawing/2014/main" id="{058D411A-2B44-E0C5-601C-606B8B493A48}"/>
              </a:ext>
            </a:extLst>
          </p:cNvPr>
          <p:cNvSpPr>
            <a:spLocks noGrp="1"/>
          </p:cNvSpPr>
          <p:nvPr>
            <p:ph type="subTitle" idx="1"/>
          </p:nvPr>
        </p:nvSpPr>
        <p:spPr>
          <a:xfrm>
            <a:off x="1577005" y="4728524"/>
            <a:ext cx="2442543" cy="1494475"/>
          </a:xfrm>
        </p:spPr>
        <p:txBody>
          <a:bodyPr anchor="b">
            <a:normAutofit/>
          </a:bodyP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7">
            <a:extLst>
              <a:ext uri="{FF2B5EF4-FFF2-40B4-BE49-F238E27FC236}">
                <a16:creationId xmlns:a16="http://schemas.microsoft.com/office/drawing/2014/main" id="{C9C2D540-C69C-CEAB-0B32-AEC43BC5FA7B}"/>
              </a:ext>
            </a:extLst>
          </p:cNvPr>
          <p:cNvSpPr>
            <a:spLocks noGrp="1"/>
          </p:cNvSpPr>
          <p:nvPr>
            <p:ph type="pic" sz="quarter" idx="13" hasCustomPrompt="1"/>
          </p:nvPr>
        </p:nvSpPr>
        <p:spPr>
          <a:xfrm>
            <a:off x="4405936" y="0"/>
            <a:ext cx="7786063" cy="6858000"/>
          </a:xfrm>
          <a:noFill/>
        </p:spPr>
        <p:txBody>
          <a:bodyPr/>
          <a:lstStyle>
            <a:lvl1pPr>
              <a:defRPr/>
            </a:lvl1pPr>
          </a:lstStyle>
          <a:p>
            <a:r>
              <a:rPr lang="en-US"/>
              <a:t>  </a:t>
            </a:r>
          </a:p>
        </p:txBody>
      </p:sp>
    </p:spTree>
    <p:extLst>
      <p:ext uri="{BB962C8B-B14F-4D97-AF65-F5344CB8AC3E}">
        <p14:creationId xmlns:p14="http://schemas.microsoft.com/office/powerpoint/2010/main" val="24521000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image content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0FE3B9-CCDC-2B15-44E8-77C24C8A4360}"/>
              </a:ext>
            </a:extLst>
          </p:cNvPr>
          <p:cNvSpPr>
            <a:spLocks noGrp="1"/>
          </p:cNvSpPr>
          <p:nvPr>
            <p:ph type="title"/>
          </p:nvPr>
        </p:nvSpPr>
        <p:spPr>
          <a:xfrm>
            <a:off x="1190622" y="5100630"/>
            <a:ext cx="4325115" cy="1131268"/>
          </a:xfrm>
        </p:spPr>
        <p:txBody>
          <a:bodyPr/>
          <a:lstStyle/>
          <a:p>
            <a:r>
              <a:rPr lang="en-US"/>
              <a:t>Click to edit Master title style</a:t>
            </a:r>
          </a:p>
        </p:txBody>
      </p:sp>
      <p:sp>
        <p:nvSpPr>
          <p:cNvPr id="14" name="Footer Placeholder 13">
            <a:extLst>
              <a:ext uri="{FF2B5EF4-FFF2-40B4-BE49-F238E27FC236}">
                <a16:creationId xmlns:a16="http://schemas.microsoft.com/office/drawing/2014/main" id="{62F85F3E-34BC-8B30-7EE2-3D35237E7DBF}"/>
              </a:ext>
            </a:extLst>
          </p:cNvPr>
          <p:cNvSpPr>
            <a:spLocks noGrp="1"/>
          </p:cNvSpPr>
          <p:nvPr>
            <p:ph type="ftr" sz="quarter" idx="18"/>
          </p:nvPr>
        </p:nvSpPr>
        <p:spPr/>
        <p:txBody>
          <a:bodyPr/>
          <a:lstStyle/>
          <a:p>
            <a:r>
              <a:rPr lang="en-US"/>
              <a:t>EUGENIA LOPEZ</a:t>
            </a:r>
          </a:p>
        </p:txBody>
      </p:sp>
      <p:sp>
        <p:nvSpPr>
          <p:cNvPr id="13" name="Date Placeholder 12">
            <a:extLst>
              <a:ext uri="{FF2B5EF4-FFF2-40B4-BE49-F238E27FC236}">
                <a16:creationId xmlns:a16="http://schemas.microsoft.com/office/drawing/2014/main" id="{0C7A73C3-BC12-A228-2C84-B0530C73B833}"/>
              </a:ext>
            </a:extLst>
          </p:cNvPr>
          <p:cNvSpPr>
            <a:spLocks noGrp="1"/>
          </p:cNvSpPr>
          <p:nvPr>
            <p:ph type="dt" sz="half" idx="17"/>
          </p:nvPr>
        </p:nvSpPr>
        <p:spPr/>
        <p:txBody>
          <a:bodyPr/>
          <a:lstStyle/>
          <a:p>
            <a:fld id="{CF92EA12-4C97-4D4E-B12E-1E931343C0F2}" type="datetime1">
              <a:rPr lang="en-US" smtClean="0"/>
              <a:t>1/3/2026</a:t>
            </a:fld>
            <a:endParaRPr lang="en-US"/>
          </a:p>
        </p:txBody>
      </p:sp>
      <p:sp>
        <p:nvSpPr>
          <p:cNvPr id="15" name="Slide Number Placeholder 14">
            <a:extLst>
              <a:ext uri="{FF2B5EF4-FFF2-40B4-BE49-F238E27FC236}">
                <a16:creationId xmlns:a16="http://schemas.microsoft.com/office/drawing/2014/main" id="{15E574FA-76E7-6D97-9FCF-E7BA145E9158}"/>
              </a:ext>
            </a:extLst>
          </p:cNvPr>
          <p:cNvSpPr>
            <a:spLocks noGrp="1"/>
          </p:cNvSpPr>
          <p:nvPr>
            <p:ph type="sldNum" sz="quarter" idx="19"/>
          </p:nvPr>
        </p:nvSpPr>
        <p:spPr/>
        <p:txBody>
          <a:bodyPr/>
          <a:lstStyle/>
          <a:p>
            <a:fld id="{24D65F33-A771-944D-9289-CA575F1D1B7F}" type="slidenum">
              <a:rPr lang="en-US" smtClean="0"/>
              <a:pPr/>
              <a:t>‹#›</a:t>
            </a:fld>
            <a:endParaRPr lang="en-US"/>
          </a:p>
        </p:txBody>
      </p:sp>
      <p:sp>
        <p:nvSpPr>
          <p:cNvPr id="33" name="Picture Placeholder 7">
            <a:extLst>
              <a:ext uri="{FF2B5EF4-FFF2-40B4-BE49-F238E27FC236}">
                <a16:creationId xmlns:a16="http://schemas.microsoft.com/office/drawing/2014/main" id="{72989F11-2CBF-C2A7-A791-19D9E4229308}"/>
              </a:ext>
            </a:extLst>
          </p:cNvPr>
          <p:cNvSpPr>
            <a:spLocks noGrp="1"/>
          </p:cNvSpPr>
          <p:nvPr>
            <p:ph type="pic" sz="quarter" idx="16" hasCustomPrompt="1"/>
          </p:nvPr>
        </p:nvSpPr>
        <p:spPr>
          <a:xfrm>
            <a:off x="0" y="634997"/>
            <a:ext cx="11001370" cy="4085591"/>
          </a:xfrm>
          <a:noFill/>
        </p:spPr>
        <p:txBody>
          <a:bodyPr/>
          <a:lstStyle>
            <a:lvl1pPr>
              <a:defRPr/>
            </a:lvl1pPr>
          </a:lstStyle>
          <a:p>
            <a:r>
              <a:rPr lang="en-US"/>
              <a:t>  </a:t>
            </a:r>
          </a:p>
        </p:txBody>
      </p:sp>
      <p:sp>
        <p:nvSpPr>
          <p:cNvPr id="17" name="Text Placeholder 16">
            <a:extLst>
              <a:ext uri="{FF2B5EF4-FFF2-40B4-BE49-F238E27FC236}">
                <a16:creationId xmlns:a16="http://schemas.microsoft.com/office/drawing/2014/main" id="{04658BA4-B060-0E70-1E82-94C4D7635598}"/>
              </a:ext>
            </a:extLst>
          </p:cNvPr>
          <p:cNvSpPr>
            <a:spLocks noGrp="1"/>
          </p:cNvSpPr>
          <p:nvPr>
            <p:ph type="body" sz="quarter" idx="20"/>
          </p:nvPr>
        </p:nvSpPr>
        <p:spPr>
          <a:xfrm>
            <a:off x="6096000" y="5100638"/>
            <a:ext cx="4905375" cy="1139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4003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F7D5DA-9751-FFAB-A0BA-ABCA674F8926}"/>
              </a:ext>
            </a:extLst>
          </p:cNvPr>
          <p:cNvSpPr>
            <a:spLocks noGrp="1"/>
          </p:cNvSpPr>
          <p:nvPr>
            <p:ph type="title"/>
          </p:nvPr>
        </p:nvSpPr>
        <p:spPr>
          <a:xfrm>
            <a:off x="7786070" y="1009653"/>
            <a:ext cx="3215308" cy="3718873"/>
          </a:xfrm>
        </p:spPr>
        <p:txBody>
          <a:bodyPr anchor="b"/>
          <a:lstStyle/>
          <a:p>
            <a:r>
              <a:rPr lang="en-US"/>
              <a:t>Click to edit Master title style</a:t>
            </a:r>
          </a:p>
        </p:txBody>
      </p:sp>
      <p:sp>
        <p:nvSpPr>
          <p:cNvPr id="12" name="Footer Placeholder 11">
            <a:extLst>
              <a:ext uri="{FF2B5EF4-FFF2-40B4-BE49-F238E27FC236}">
                <a16:creationId xmlns:a16="http://schemas.microsoft.com/office/drawing/2014/main" id="{EABB222A-10E1-6572-664B-442460A34295}"/>
              </a:ext>
            </a:extLst>
          </p:cNvPr>
          <p:cNvSpPr>
            <a:spLocks noGrp="1"/>
          </p:cNvSpPr>
          <p:nvPr>
            <p:ph type="ftr" sz="quarter" idx="18"/>
          </p:nvPr>
        </p:nvSpPr>
        <p:spPr/>
        <p:txBody>
          <a:bodyPr/>
          <a:lstStyle/>
          <a:p>
            <a:r>
              <a:rPr lang="en-US"/>
              <a:t>EUGENIA LOPEZ</a:t>
            </a:r>
          </a:p>
        </p:txBody>
      </p:sp>
      <p:sp>
        <p:nvSpPr>
          <p:cNvPr id="11" name="Date Placeholder 10">
            <a:extLst>
              <a:ext uri="{FF2B5EF4-FFF2-40B4-BE49-F238E27FC236}">
                <a16:creationId xmlns:a16="http://schemas.microsoft.com/office/drawing/2014/main" id="{F054A044-8842-73D8-F988-F9BD11672E6F}"/>
              </a:ext>
            </a:extLst>
          </p:cNvPr>
          <p:cNvSpPr>
            <a:spLocks noGrp="1"/>
          </p:cNvSpPr>
          <p:nvPr>
            <p:ph type="dt" sz="half" idx="17"/>
          </p:nvPr>
        </p:nvSpPr>
        <p:spPr/>
        <p:txBody>
          <a:bodyPr/>
          <a:lstStyle/>
          <a:p>
            <a:fld id="{7C2A3985-F00A-40AE-A000-56745036470F}" type="datetime1">
              <a:rPr lang="en-US" smtClean="0"/>
              <a:t>1/3/2026</a:t>
            </a:fld>
            <a:endParaRPr lang="en-US"/>
          </a:p>
        </p:txBody>
      </p:sp>
      <p:sp>
        <p:nvSpPr>
          <p:cNvPr id="13" name="Slide Number Placeholder 12">
            <a:extLst>
              <a:ext uri="{FF2B5EF4-FFF2-40B4-BE49-F238E27FC236}">
                <a16:creationId xmlns:a16="http://schemas.microsoft.com/office/drawing/2014/main" id="{D99B6D05-B2B5-8DCF-8414-C493199967C4}"/>
              </a:ext>
            </a:extLst>
          </p:cNvPr>
          <p:cNvSpPr>
            <a:spLocks noGrp="1"/>
          </p:cNvSpPr>
          <p:nvPr>
            <p:ph type="sldNum" sz="quarter" idx="19"/>
          </p:nvPr>
        </p:nvSpPr>
        <p:spPr/>
        <p:txBody>
          <a:bodyPr/>
          <a:lstStyle/>
          <a:p>
            <a:fld id="{24D65F33-A771-944D-9289-CA575F1D1B7F}" type="slidenum">
              <a:rPr lang="en-US" smtClean="0"/>
              <a:pPr/>
              <a:t>‹#›</a:t>
            </a:fld>
            <a:endParaRPr lang="en-US"/>
          </a:p>
        </p:txBody>
      </p:sp>
      <p:sp>
        <p:nvSpPr>
          <p:cNvPr id="33" name="Picture Placeholder 7">
            <a:extLst>
              <a:ext uri="{FF2B5EF4-FFF2-40B4-BE49-F238E27FC236}">
                <a16:creationId xmlns:a16="http://schemas.microsoft.com/office/drawing/2014/main" id="{72989F11-2CBF-C2A7-A791-19D9E4229308}"/>
              </a:ext>
            </a:extLst>
          </p:cNvPr>
          <p:cNvSpPr>
            <a:spLocks noGrp="1"/>
          </p:cNvSpPr>
          <p:nvPr>
            <p:ph type="pic" sz="quarter" idx="16" hasCustomPrompt="1"/>
          </p:nvPr>
        </p:nvSpPr>
        <p:spPr>
          <a:xfrm>
            <a:off x="0" y="658795"/>
            <a:ext cx="7229470" cy="6199205"/>
          </a:xfrm>
          <a:noFill/>
        </p:spPr>
        <p:txBody>
          <a:bodyPr/>
          <a:lstStyle>
            <a:lvl1pPr>
              <a:defRPr/>
            </a:lvl1pPr>
          </a:lstStyle>
          <a:p>
            <a:r>
              <a:rPr lang="en-US"/>
              <a:t>  </a:t>
            </a:r>
          </a:p>
        </p:txBody>
      </p:sp>
      <p:sp>
        <p:nvSpPr>
          <p:cNvPr id="8" name="Text Placeholder 29">
            <a:extLst>
              <a:ext uri="{FF2B5EF4-FFF2-40B4-BE49-F238E27FC236}">
                <a16:creationId xmlns:a16="http://schemas.microsoft.com/office/drawing/2014/main" id="{F970E206-5075-C9F9-2F55-80DA7D658625}"/>
              </a:ext>
            </a:extLst>
          </p:cNvPr>
          <p:cNvSpPr>
            <a:spLocks noGrp="1"/>
          </p:cNvSpPr>
          <p:nvPr>
            <p:ph type="body" sz="quarter" idx="14"/>
          </p:nvPr>
        </p:nvSpPr>
        <p:spPr>
          <a:xfrm>
            <a:off x="8172446" y="5109523"/>
            <a:ext cx="2828931" cy="1155069"/>
          </a:xfrm>
        </p:spPr>
        <p:txBody>
          <a:bodyPr>
            <a:normAutofit/>
          </a:bodyPr>
          <a:lstStyle>
            <a:lvl1pPr>
              <a:lnSpc>
                <a:spcPct val="125000"/>
              </a:lnSpc>
              <a:spcBef>
                <a:spcPts val="0"/>
              </a:spcBef>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430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865A134-EFD2-51B2-D979-FA9C1ED59EE4}"/>
              </a:ext>
            </a:extLst>
          </p:cNvPr>
          <p:cNvSpPr>
            <a:spLocks noGrp="1"/>
          </p:cNvSpPr>
          <p:nvPr>
            <p:ph type="title"/>
          </p:nvPr>
        </p:nvSpPr>
        <p:spPr/>
        <p:txBody>
          <a:bodyPr/>
          <a:lstStyle/>
          <a:p>
            <a:r>
              <a:rPr lang="en-US"/>
              <a:t>Click to edit Master title style</a:t>
            </a:r>
          </a:p>
        </p:txBody>
      </p:sp>
      <p:sp>
        <p:nvSpPr>
          <p:cNvPr id="13" name="Footer Placeholder 12">
            <a:extLst>
              <a:ext uri="{FF2B5EF4-FFF2-40B4-BE49-F238E27FC236}">
                <a16:creationId xmlns:a16="http://schemas.microsoft.com/office/drawing/2014/main" id="{12C436CD-66D0-AD96-860B-1CC343639B0F}"/>
              </a:ext>
            </a:extLst>
          </p:cNvPr>
          <p:cNvSpPr>
            <a:spLocks noGrp="1"/>
          </p:cNvSpPr>
          <p:nvPr>
            <p:ph type="ftr" sz="quarter" idx="16"/>
          </p:nvPr>
        </p:nvSpPr>
        <p:spPr/>
        <p:txBody>
          <a:bodyPr/>
          <a:lstStyle/>
          <a:p>
            <a:r>
              <a:rPr lang="en-US"/>
              <a:t>EUGENIA LOPEZ</a:t>
            </a:r>
          </a:p>
        </p:txBody>
      </p:sp>
      <p:sp>
        <p:nvSpPr>
          <p:cNvPr id="12" name="Date Placeholder 11">
            <a:extLst>
              <a:ext uri="{FF2B5EF4-FFF2-40B4-BE49-F238E27FC236}">
                <a16:creationId xmlns:a16="http://schemas.microsoft.com/office/drawing/2014/main" id="{CC879992-4E05-57F1-E509-95916EB888D5}"/>
              </a:ext>
            </a:extLst>
          </p:cNvPr>
          <p:cNvSpPr>
            <a:spLocks noGrp="1"/>
          </p:cNvSpPr>
          <p:nvPr>
            <p:ph type="dt" sz="half" idx="15"/>
          </p:nvPr>
        </p:nvSpPr>
        <p:spPr/>
        <p:txBody>
          <a:bodyPr/>
          <a:lstStyle/>
          <a:p>
            <a:fld id="{D1418879-614A-4688-AE01-EF921A93E005}" type="datetime1">
              <a:rPr lang="en-US" smtClean="0"/>
              <a:t>1/3/2026</a:t>
            </a:fld>
            <a:endParaRPr lang="en-US"/>
          </a:p>
        </p:txBody>
      </p:sp>
      <p:sp>
        <p:nvSpPr>
          <p:cNvPr id="14" name="Slide Number Placeholder 13">
            <a:extLst>
              <a:ext uri="{FF2B5EF4-FFF2-40B4-BE49-F238E27FC236}">
                <a16:creationId xmlns:a16="http://schemas.microsoft.com/office/drawing/2014/main" id="{E7E7E567-2E09-D40A-ED79-F2A77BA468A1}"/>
              </a:ext>
            </a:extLst>
          </p:cNvPr>
          <p:cNvSpPr>
            <a:spLocks noGrp="1"/>
          </p:cNvSpPr>
          <p:nvPr>
            <p:ph type="sldNum" sz="quarter" idx="17"/>
          </p:nvPr>
        </p:nvSpPr>
        <p:spPr/>
        <p:txBody>
          <a:bodyPr/>
          <a:lstStyle/>
          <a:p>
            <a:fld id="{24D65F33-A771-944D-9289-CA575F1D1B7F}" type="slidenum">
              <a:rPr lang="en-US" smtClean="0"/>
              <a:pPr/>
              <a:t>‹#›</a:t>
            </a:fld>
            <a:endParaRPr lang="en-US"/>
          </a:p>
        </p:txBody>
      </p:sp>
      <p:sp>
        <p:nvSpPr>
          <p:cNvPr id="11" name="Text Placeholder 10">
            <a:extLst>
              <a:ext uri="{FF2B5EF4-FFF2-40B4-BE49-F238E27FC236}">
                <a16:creationId xmlns:a16="http://schemas.microsoft.com/office/drawing/2014/main" id="{5C02D5DC-4448-9D20-F623-5B3B8EA81AF3}"/>
              </a:ext>
            </a:extLst>
          </p:cNvPr>
          <p:cNvSpPr>
            <a:spLocks noGrp="1"/>
          </p:cNvSpPr>
          <p:nvPr>
            <p:ph type="body" sz="quarter" idx="14"/>
          </p:nvPr>
        </p:nvSpPr>
        <p:spPr>
          <a:xfrm>
            <a:off x="1576388" y="2495550"/>
            <a:ext cx="9424987" cy="3714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2288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43116" y="6469419"/>
            <a:ext cx="161584"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4431000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0A79EC8-112B-47F4-5D3E-70AAE7CB0F34}"/>
              </a:ext>
            </a:extLst>
          </p:cNvPr>
          <p:cNvSpPr>
            <a:spLocks noGrp="1"/>
          </p:cNvSpPr>
          <p:nvPr>
            <p:ph type="title"/>
          </p:nvPr>
        </p:nvSpPr>
        <p:spPr>
          <a:xfrm>
            <a:off x="6843094" y="1000757"/>
            <a:ext cx="4158284" cy="2614293"/>
          </a:xfrm>
        </p:spPr>
        <p:txBody>
          <a:bodyPr anchor="b"/>
          <a:lstStyle/>
          <a:p>
            <a:r>
              <a:rPr lang="en-US"/>
              <a:t>Click to edit Master title style</a:t>
            </a:r>
          </a:p>
        </p:txBody>
      </p:sp>
      <p:sp>
        <p:nvSpPr>
          <p:cNvPr id="8" name="Picture Placeholder 7">
            <a:extLst>
              <a:ext uri="{FF2B5EF4-FFF2-40B4-BE49-F238E27FC236}">
                <a16:creationId xmlns:a16="http://schemas.microsoft.com/office/drawing/2014/main" id="{C9C2D540-C69C-CEAB-0B32-AEC43BC5FA7B}"/>
              </a:ext>
            </a:extLst>
          </p:cNvPr>
          <p:cNvSpPr>
            <a:spLocks noGrp="1"/>
          </p:cNvSpPr>
          <p:nvPr>
            <p:ph type="pic" sz="quarter" idx="13" hasCustomPrompt="1"/>
          </p:nvPr>
        </p:nvSpPr>
        <p:spPr>
          <a:xfrm>
            <a:off x="0" y="0"/>
            <a:ext cx="5348904" cy="6858000"/>
          </a:xfrm>
          <a:noFill/>
        </p:spPr>
        <p:txBody>
          <a:bodyPr/>
          <a:lstStyle>
            <a:lvl1pPr>
              <a:defRPr/>
            </a:lvl1pPr>
          </a:lstStyle>
          <a:p>
            <a:r>
              <a:rPr lang="en-US"/>
              <a:t>   </a:t>
            </a:r>
          </a:p>
        </p:txBody>
      </p:sp>
      <p:sp>
        <p:nvSpPr>
          <p:cNvPr id="14" name="Footer Placeholder 13">
            <a:extLst>
              <a:ext uri="{FF2B5EF4-FFF2-40B4-BE49-F238E27FC236}">
                <a16:creationId xmlns:a16="http://schemas.microsoft.com/office/drawing/2014/main" id="{4BBFE655-5E2D-48CE-1C91-B81AEA4CE1B6}"/>
              </a:ext>
            </a:extLst>
          </p:cNvPr>
          <p:cNvSpPr>
            <a:spLocks noGrp="1"/>
          </p:cNvSpPr>
          <p:nvPr>
            <p:ph type="ftr" sz="quarter" idx="16"/>
          </p:nvPr>
        </p:nvSpPr>
        <p:spPr>
          <a:xfrm>
            <a:off x="6933235" y="13328"/>
            <a:ext cx="2738772" cy="621671"/>
          </a:xfrm>
        </p:spPr>
        <p:txBody>
          <a:bodyPr/>
          <a:lstStyle/>
          <a:p>
            <a:r>
              <a:rPr lang="en-US"/>
              <a:t>EUGENIA LOPEZ</a:t>
            </a:r>
          </a:p>
        </p:txBody>
      </p:sp>
      <p:sp>
        <p:nvSpPr>
          <p:cNvPr id="13" name="Date Placeholder 12">
            <a:extLst>
              <a:ext uri="{FF2B5EF4-FFF2-40B4-BE49-F238E27FC236}">
                <a16:creationId xmlns:a16="http://schemas.microsoft.com/office/drawing/2014/main" id="{99211BEB-B07A-D14E-FD4C-79884A14B495}"/>
              </a:ext>
            </a:extLst>
          </p:cNvPr>
          <p:cNvSpPr>
            <a:spLocks noGrp="1"/>
          </p:cNvSpPr>
          <p:nvPr>
            <p:ph type="dt" sz="half" idx="15"/>
          </p:nvPr>
        </p:nvSpPr>
        <p:spPr/>
        <p:txBody>
          <a:bodyPr/>
          <a:lstStyle/>
          <a:p>
            <a:fld id="{143CE1A5-2D8B-4EEB-9265-061C3837448A}" type="datetime1">
              <a:rPr lang="en-US" smtClean="0"/>
              <a:t>1/3/2026</a:t>
            </a:fld>
            <a:endParaRPr lang="en-US"/>
          </a:p>
        </p:txBody>
      </p:sp>
      <p:sp>
        <p:nvSpPr>
          <p:cNvPr id="15" name="Slide Number Placeholder 14">
            <a:extLst>
              <a:ext uri="{FF2B5EF4-FFF2-40B4-BE49-F238E27FC236}">
                <a16:creationId xmlns:a16="http://schemas.microsoft.com/office/drawing/2014/main" id="{743F5667-633A-91DE-24B0-EF1392427E7E}"/>
              </a:ext>
            </a:extLst>
          </p:cNvPr>
          <p:cNvSpPr>
            <a:spLocks noGrp="1"/>
          </p:cNvSpPr>
          <p:nvPr>
            <p:ph type="sldNum" sz="quarter" idx="17"/>
          </p:nvPr>
        </p:nvSpPr>
        <p:spPr/>
        <p:txBody>
          <a:bodyPr/>
          <a:lstStyle/>
          <a:p>
            <a:fld id="{24D65F33-A771-944D-9289-CA575F1D1B7F}" type="slidenum">
              <a:rPr lang="en-US" smtClean="0"/>
              <a:pPr/>
              <a:t>‹#›</a:t>
            </a:fld>
            <a:endParaRPr lang="en-US"/>
          </a:p>
        </p:txBody>
      </p:sp>
      <p:sp>
        <p:nvSpPr>
          <p:cNvPr id="20" name="Text Placeholder 19">
            <a:extLst>
              <a:ext uri="{FF2B5EF4-FFF2-40B4-BE49-F238E27FC236}">
                <a16:creationId xmlns:a16="http://schemas.microsoft.com/office/drawing/2014/main" id="{F777AFAD-8FE8-D68A-6510-5620CD6B6FAF}"/>
              </a:ext>
            </a:extLst>
          </p:cNvPr>
          <p:cNvSpPr>
            <a:spLocks noGrp="1"/>
          </p:cNvSpPr>
          <p:nvPr>
            <p:ph type="body" sz="quarter" idx="18"/>
          </p:nvPr>
        </p:nvSpPr>
        <p:spPr>
          <a:xfrm>
            <a:off x="7224713" y="3981450"/>
            <a:ext cx="3776662" cy="2241550"/>
          </a:xfrm>
        </p:spPr>
        <p:txBody>
          <a:bodyPr anchor="t"/>
          <a:lstStyle>
            <a:lvl1pPr marL="228600" indent="-228600">
              <a:lnSpc>
                <a:spcPct val="90000"/>
              </a:lnSpc>
              <a:spcBef>
                <a:spcPts val="0"/>
              </a:spcBef>
              <a:spcAft>
                <a:spcPts val="6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215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ACE9A1-3AF7-E0E5-66F2-93827C7E633B}"/>
              </a:ext>
            </a:extLst>
          </p:cNvPr>
          <p:cNvSpPr>
            <a:spLocks noGrp="1"/>
          </p:cNvSpPr>
          <p:nvPr>
            <p:ph type="title"/>
          </p:nvPr>
        </p:nvSpPr>
        <p:spPr>
          <a:xfrm>
            <a:off x="1190622" y="999803"/>
            <a:ext cx="4158283" cy="2623192"/>
          </a:xfrm>
        </p:spPr>
        <p:txBody>
          <a:bodyPr anchor="b"/>
          <a:lstStyle/>
          <a:p>
            <a:r>
              <a:rPr lang="en-US"/>
              <a:t>Click to edit Master title style</a:t>
            </a:r>
          </a:p>
        </p:txBody>
      </p:sp>
      <p:sp>
        <p:nvSpPr>
          <p:cNvPr id="13" name="Footer Placeholder 12">
            <a:extLst>
              <a:ext uri="{FF2B5EF4-FFF2-40B4-BE49-F238E27FC236}">
                <a16:creationId xmlns:a16="http://schemas.microsoft.com/office/drawing/2014/main" id="{B1439972-02DA-79D3-2813-EFFE1BF357B1}"/>
              </a:ext>
            </a:extLst>
          </p:cNvPr>
          <p:cNvSpPr>
            <a:spLocks noGrp="1"/>
          </p:cNvSpPr>
          <p:nvPr>
            <p:ph type="ftr" sz="quarter" idx="16"/>
          </p:nvPr>
        </p:nvSpPr>
        <p:spPr/>
        <p:txBody>
          <a:bodyPr/>
          <a:lstStyle/>
          <a:p>
            <a:r>
              <a:rPr lang="en-US"/>
              <a:t>EUGENIA LOPEZ</a:t>
            </a:r>
          </a:p>
        </p:txBody>
      </p:sp>
      <p:sp>
        <p:nvSpPr>
          <p:cNvPr id="12" name="Date Placeholder 11">
            <a:extLst>
              <a:ext uri="{FF2B5EF4-FFF2-40B4-BE49-F238E27FC236}">
                <a16:creationId xmlns:a16="http://schemas.microsoft.com/office/drawing/2014/main" id="{E3374AB6-CE46-DFF1-1ED4-7C835B6E03F0}"/>
              </a:ext>
            </a:extLst>
          </p:cNvPr>
          <p:cNvSpPr>
            <a:spLocks noGrp="1"/>
          </p:cNvSpPr>
          <p:nvPr>
            <p:ph type="dt" sz="half" idx="15"/>
          </p:nvPr>
        </p:nvSpPr>
        <p:spPr/>
        <p:txBody>
          <a:bodyPr/>
          <a:lstStyle/>
          <a:p>
            <a:fld id="{A6464C96-A54F-4CB5-9EC3-06FF693837B6}" type="datetime1">
              <a:rPr lang="en-US" smtClean="0"/>
              <a:t>1/3/2026</a:t>
            </a:fld>
            <a:endParaRPr lang="en-US"/>
          </a:p>
        </p:txBody>
      </p:sp>
      <p:sp>
        <p:nvSpPr>
          <p:cNvPr id="14" name="Slide Number Placeholder 13">
            <a:extLst>
              <a:ext uri="{FF2B5EF4-FFF2-40B4-BE49-F238E27FC236}">
                <a16:creationId xmlns:a16="http://schemas.microsoft.com/office/drawing/2014/main" id="{43C32CCA-68F0-B5CB-303C-A0C85CB80710}"/>
              </a:ext>
            </a:extLst>
          </p:cNvPr>
          <p:cNvSpPr>
            <a:spLocks noGrp="1"/>
          </p:cNvSpPr>
          <p:nvPr>
            <p:ph type="sldNum" sz="quarter" idx="17"/>
          </p:nvPr>
        </p:nvSpPr>
        <p:spPr/>
        <p:txBody>
          <a:bodyPr/>
          <a:lstStyle/>
          <a:p>
            <a:fld id="{24D65F33-A771-944D-9289-CA575F1D1B7F}" type="slidenum">
              <a:rPr lang="en-US" smtClean="0"/>
              <a:pPr/>
              <a:t>‹#›</a:t>
            </a:fld>
            <a:endParaRPr lang="en-US"/>
          </a:p>
        </p:txBody>
      </p:sp>
      <p:sp>
        <p:nvSpPr>
          <p:cNvPr id="16" name="Text Placeholder 15">
            <a:extLst>
              <a:ext uri="{FF2B5EF4-FFF2-40B4-BE49-F238E27FC236}">
                <a16:creationId xmlns:a16="http://schemas.microsoft.com/office/drawing/2014/main" id="{476CBB19-A83F-1844-8C0F-1A225A6E66DF}"/>
              </a:ext>
            </a:extLst>
          </p:cNvPr>
          <p:cNvSpPr>
            <a:spLocks noGrp="1"/>
          </p:cNvSpPr>
          <p:nvPr>
            <p:ph type="body" sz="quarter" idx="18"/>
          </p:nvPr>
        </p:nvSpPr>
        <p:spPr>
          <a:xfrm>
            <a:off x="1576388" y="3981450"/>
            <a:ext cx="3771900" cy="224155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C9C2D540-C69C-CEAB-0B32-AEC43BC5FA7B}"/>
              </a:ext>
            </a:extLst>
          </p:cNvPr>
          <p:cNvSpPr>
            <a:spLocks noGrp="1"/>
          </p:cNvSpPr>
          <p:nvPr>
            <p:ph type="pic" sz="quarter" idx="13" hasCustomPrompt="1"/>
          </p:nvPr>
        </p:nvSpPr>
        <p:spPr>
          <a:xfrm>
            <a:off x="6843095" y="634997"/>
            <a:ext cx="5348904" cy="6223003"/>
          </a:xfrm>
          <a:noFill/>
        </p:spPr>
        <p:txBody>
          <a:bodyPr/>
          <a:lstStyle>
            <a:lvl1pPr>
              <a:defRPr/>
            </a:lvl1pPr>
          </a:lstStyle>
          <a:p>
            <a:r>
              <a:rPr lang="en-US"/>
              <a:t>  </a:t>
            </a:r>
          </a:p>
        </p:txBody>
      </p:sp>
    </p:spTree>
    <p:extLst>
      <p:ext uri="{BB962C8B-B14F-4D97-AF65-F5344CB8AC3E}">
        <p14:creationId xmlns:p14="http://schemas.microsoft.com/office/powerpoint/2010/main" val="34838190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2E69F6-2B95-3A25-BCE7-0C3D0A8333D9}"/>
              </a:ext>
            </a:extLst>
          </p:cNvPr>
          <p:cNvSpPr>
            <a:spLocks noGrp="1"/>
          </p:cNvSpPr>
          <p:nvPr>
            <p:ph type="title"/>
          </p:nvPr>
        </p:nvSpPr>
        <p:spPr>
          <a:xfrm>
            <a:off x="3466722" y="1001715"/>
            <a:ext cx="7534656" cy="4855464"/>
          </a:xfrm>
        </p:spPr>
        <p:txBody>
          <a:bodyPr anchor="ctr"/>
          <a:lstStyle/>
          <a:p>
            <a:r>
              <a:rPr lang="en-US"/>
              <a:t>Click to edit Master title style</a:t>
            </a:r>
          </a:p>
        </p:txBody>
      </p:sp>
      <p:sp>
        <p:nvSpPr>
          <p:cNvPr id="10" name="Footer Placeholder 9">
            <a:extLst>
              <a:ext uri="{FF2B5EF4-FFF2-40B4-BE49-F238E27FC236}">
                <a16:creationId xmlns:a16="http://schemas.microsoft.com/office/drawing/2014/main" id="{EAA53DA6-26B8-5945-423A-CBA67AF14387}"/>
              </a:ext>
            </a:extLst>
          </p:cNvPr>
          <p:cNvSpPr>
            <a:spLocks noGrp="1"/>
          </p:cNvSpPr>
          <p:nvPr>
            <p:ph type="ftr" sz="quarter" idx="15"/>
          </p:nvPr>
        </p:nvSpPr>
        <p:spPr/>
        <p:txBody>
          <a:bodyPr/>
          <a:lstStyle/>
          <a:p>
            <a:r>
              <a:rPr lang="en-US"/>
              <a:t>EUGENIA LOPEZ</a:t>
            </a:r>
          </a:p>
        </p:txBody>
      </p:sp>
      <p:sp>
        <p:nvSpPr>
          <p:cNvPr id="9" name="Date Placeholder 8">
            <a:extLst>
              <a:ext uri="{FF2B5EF4-FFF2-40B4-BE49-F238E27FC236}">
                <a16:creationId xmlns:a16="http://schemas.microsoft.com/office/drawing/2014/main" id="{BE37F581-F5F0-FB8D-1E82-9E548C16678C}"/>
              </a:ext>
            </a:extLst>
          </p:cNvPr>
          <p:cNvSpPr>
            <a:spLocks noGrp="1"/>
          </p:cNvSpPr>
          <p:nvPr>
            <p:ph type="dt" sz="half" idx="14"/>
          </p:nvPr>
        </p:nvSpPr>
        <p:spPr/>
        <p:txBody>
          <a:bodyPr/>
          <a:lstStyle/>
          <a:p>
            <a:fld id="{260C3557-0522-42EC-9A35-CFFD114DCD55}" type="datetime1">
              <a:rPr lang="en-US" smtClean="0"/>
              <a:t>1/3/2026</a:t>
            </a:fld>
            <a:endParaRPr lang="en-US"/>
          </a:p>
        </p:txBody>
      </p:sp>
      <p:sp>
        <p:nvSpPr>
          <p:cNvPr id="11" name="Slide Number Placeholder 10">
            <a:extLst>
              <a:ext uri="{FF2B5EF4-FFF2-40B4-BE49-F238E27FC236}">
                <a16:creationId xmlns:a16="http://schemas.microsoft.com/office/drawing/2014/main" id="{7077B35A-8DAC-F90D-D724-A9949DF29FBD}"/>
              </a:ext>
            </a:extLst>
          </p:cNvPr>
          <p:cNvSpPr>
            <a:spLocks noGrp="1"/>
          </p:cNvSpPr>
          <p:nvPr>
            <p:ph type="sldNum" sz="quarter" idx="16"/>
          </p:nvPr>
        </p:nvSpPr>
        <p:spPr/>
        <p:txBody>
          <a:bodyPr/>
          <a:lstStyle/>
          <a:p>
            <a:fld id="{24D65F33-A771-944D-9289-CA575F1D1B7F}" type="slidenum">
              <a:rPr lang="en-US" smtClean="0"/>
              <a:pPr/>
              <a:t>‹#›</a:t>
            </a:fld>
            <a:endParaRPr lang="en-US"/>
          </a:p>
        </p:txBody>
      </p:sp>
      <p:sp>
        <p:nvSpPr>
          <p:cNvPr id="8" name="Picture Placeholder 7">
            <a:extLst>
              <a:ext uri="{FF2B5EF4-FFF2-40B4-BE49-F238E27FC236}">
                <a16:creationId xmlns:a16="http://schemas.microsoft.com/office/drawing/2014/main" id="{C9C2D540-C69C-CEAB-0B32-AEC43BC5FA7B}"/>
              </a:ext>
            </a:extLst>
          </p:cNvPr>
          <p:cNvSpPr>
            <a:spLocks noGrp="1"/>
          </p:cNvSpPr>
          <p:nvPr>
            <p:ph type="pic" sz="quarter" idx="13" hasCustomPrompt="1"/>
          </p:nvPr>
        </p:nvSpPr>
        <p:spPr>
          <a:xfrm>
            <a:off x="1" y="634997"/>
            <a:ext cx="2736924" cy="6223003"/>
          </a:xfrm>
          <a:noFill/>
        </p:spPr>
        <p:txBody>
          <a:bodyPr/>
          <a:lstStyle>
            <a:lvl1pPr>
              <a:defRPr/>
            </a:lvl1pPr>
          </a:lstStyle>
          <a:p>
            <a:r>
              <a:rPr lang="en-US"/>
              <a:t>  </a:t>
            </a:r>
          </a:p>
        </p:txBody>
      </p:sp>
    </p:spTree>
    <p:extLst>
      <p:ext uri="{BB962C8B-B14F-4D97-AF65-F5344CB8AC3E}">
        <p14:creationId xmlns:p14="http://schemas.microsoft.com/office/powerpoint/2010/main" val="160999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ducatio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0B3EFB4-1260-A6D3-17B8-6A6823F06EE2}"/>
              </a:ext>
            </a:extLst>
          </p:cNvPr>
          <p:cNvSpPr>
            <a:spLocks noGrp="1"/>
          </p:cNvSpPr>
          <p:nvPr>
            <p:ph type="title"/>
          </p:nvPr>
        </p:nvSpPr>
        <p:spPr>
          <a:xfrm>
            <a:off x="1190622" y="1000759"/>
            <a:ext cx="9810756" cy="493720"/>
          </a:xfrm>
        </p:spPr>
        <p:txBody>
          <a:bodyPr/>
          <a:lstStyle/>
          <a:p>
            <a:r>
              <a:rPr lang="en-US"/>
              <a:t>Click to edit Master title style</a:t>
            </a:r>
          </a:p>
        </p:txBody>
      </p:sp>
      <p:sp>
        <p:nvSpPr>
          <p:cNvPr id="12" name="Footer Placeholder 11">
            <a:extLst>
              <a:ext uri="{FF2B5EF4-FFF2-40B4-BE49-F238E27FC236}">
                <a16:creationId xmlns:a16="http://schemas.microsoft.com/office/drawing/2014/main" id="{3EB3A59F-813B-31D9-652C-53C97ED4B9A8}"/>
              </a:ext>
            </a:extLst>
          </p:cNvPr>
          <p:cNvSpPr>
            <a:spLocks noGrp="1"/>
          </p:cNvSpPr>
          <p:nvPr>
            <p:ph type="ftr" sz="quarter" idx="18"/>
          </p:nvPr>
        </p:nvSpPr>
        <p:spPr/>
        <p:txBody>
          <a:bodyPr/>
          <a:lstStyle/>
          <a:p>
            <a:r>
              <a:rPr lang="en-US"/>
              <a:t>EUGENIA LOPEZ</a:t>
            </a:r>
          </a:p>
        </p:txBody>
      </p:sp>
      <p:sp>
        <p:nvSpPr>
          <p:cNvPr id="11" name="Date Placeholder 10">
            <a:extLst>
              <a:ext uri="{FF2B5EF4-FFF2-40B4-BE49-F238E27FC236}">
                <a16:creationId xmlns:a16="http://schemas.microsoft.com/office/drawing/2014/main" id="{DFF91651-A2A7-3270-AA09-49B11B8BEF92}"/>
              </a:ext>
            </a:extLst>
          </p:cNvPr>
          <p:cNvSpPr>
            <a:spLocks noGrp="1"/>
          </p:cNvSpPr>
          <p:nvPr>
            <p:ph type="dt" sz="half" idx="17"/>
          </p:nvPr>
        </p:nvSpPr>
        <p:spPr/>
        <p:txBody>
          <a:bodyPr/>
          <a:lstStyle/>
          <a:p>
            <a:fld id="{04EFA73E-5F90-42EE-BF99-1D4C6632BA2A}" type="datetime1">
              <a:rPr lang="en-US" smtClean="0"/>
              <a:t>1/3/2026</a:t>
            </a:fld>
            <a:endParaRPr lang="en-US"/>
          </a:p>
        </p:txBody>
      </p:sp>
      <p:sp>
        <p:nvSpPr>
          <p:cNvPr id="13" name="Slide Number Placeholder 12">
            <a:extLst>
              <a:ext uri="{FF2B5EF4-FFF2-40B4-BE49-F238E27FC236}">
                <a16:creationId xmlns:a16="http://schemas.microsoft.com/office/drawing/2014/main" id="{FF341229-9976-5379-6741-A4EA09B2A22F}"/>
              </a:ext>
            </a:extLst>
          </p:cNvPr>
          <p:cNvSpPr>
            <a:spLocks noGrp="1"/>
          </p:cNvSpPr>
          <p:nvPr>
            <p:ph type="sldNum" sz="quarter" idx="19"/>
          </p:nvPr>
        </p:nvSpPr>
        <p:spPr/>
        <p:txBody>
          <a:bodyPr/>
          <a:lstStyle/>
          <a:p>
            <a:fld id="{24D65F33-A771-944D-9289-CA575F1D1B7F}" type="slidenum">
              <a:rPr lang="en-US" smtClean="0"/>
              <a:pPr/>
              <a:t>‹#›</a:t>
            </a:fld>
            <a:endParaRPr lang="en-US"/>
          </a:p>
        </p:txBody>
      </p:sp>
      <p:sp>
        <p:nvSpPr>
          <p:cNvPr id="7" name="Text Placeholder 29">
            <a:extLst>
              <a:ext uri="{FF2B5EF4-FFF2-40B4-BE49-F238E27FC236}">
                <a16:creationId xmlns:a16="http://schemas.microsoft.com/office/drawing/2014/main" id="{D5A4256C-B192-D197-63A4-7B144DF2152E}"/>
              </a:ext>
            </a:extLst>
          </p:cNvPr>
          <p:cNvSpPr>
            <a:spLocks noGrp="1"/>
          </p:cNvSpPr>
          <p:nvPr>
            <p:ph type="body" sz="quarter" idx="16"/>
          </p:nvPr>
        </p:nvSpPr>
        <p:spPr>
          <a:xfrm>
            <a:off x="1577358" y="1748475"/>
            <a:ext cx="3929577" cy="1482222"/>
          </a:xfrm>
        </p:spPr>
        <p:txBody>
          <a:bodyPr>
            <a:normAutofit/>
          </a:bodyPr>
          <a:lstStyle>
            <a:lvl1pPr>
              <a:lnSpc>
                <a:spcPct val="125000"/>
              </a:lnSpc>
              <a:spcBef>
                <a:spcPts val="0"/>
              </a:spcBef>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29">
            <a:extLst>
              <a:ext uri="{FF2B5EF4-FFF2-40B4-BE49-F238E27FC236}">
                <a16:creationId xmlns:a16="http://schemas.microsoft.com/office/drawing/2014/main" id="{CE4C0529-0745-9666-A4B6-33EBDE982F43}"/>
              </a:ext>
            </a:extLst>
          </p:cNvPr>
          <p:cNvSpPr>
            <a:spLocks noGrp="1"/>
          </p:cNvSpPr>
          <p:nvPr>
            <p:ph type="body" sz="quarter" idx="14"/>
          </p:nvPr>
        </p:nvSpPr>
        <p:spPr>
          <a:xfrm>
            <a:off x="5905502" y="1751829"/>
            <a:ext cx="3929577" cy="1482222"/>
          </a:xfrm>
        </p:spPr>
        <p:txBody>
          <a:bodyPr>
            <a:normAutofit/>
          </a:bodyPr>
          <a:lstStyle>
            <a:lvl1pPr>
              <a:lnSpc>
                <a:spcPct val="125000"/>
              </a:lnSpc>
              <a:spcBef>
                <a:spcPts val="0"/>
              </a:spcBef>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C9C2D540-C69C-CEAB-0B32-AEC43BC5FA7B}"/>
              </a:ext>
            </a:extLst>
          </p:cNvPr>
          <p:cNvSpPr>
            <a:spLocks noGrp="1"/>
          </p:cNvSpPr>
          <p:nvPr>
            <p:ph type="pic" sz="quarter" idx="13" hasCustomPrompt="1"/>
          </p:nvPr>
        </p:nvSpPr>
        <p:spPr>
          <a:xfrm>
            <a:off x="0" y="3623950"/>
            <a:ext cx="12192000" cy="3234049"/>
          </a:xfrm>
          <a:noFill/>
        </p:spPr>
        <p:txBody>
          <a:bodyPr/>
          <a:lstStyle>
            <a:lvl1pPr>
              <a:defRPr/>
            </a:lvl1pPr>
          </a:lstStyle>
          <a:p>
            <a:r>
              <a:rPr lang="en-US"/>
              <a:t>  </a:t>
            </a:r>
          </a:p>
        </p:txBody>
      </p:sp>
    </p:spTree>
    <p:extLst>
      <p:ext uri="{BB962C8B-B14F-4D97-AF65-F5344CB8AC3E}">
        <p14:creationId xmlns:p14="http://schemas.microsoft.com/office/powerpoint/2010/main" val="8363464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perienc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D4511B2-BEB1-B910-8AD3-1A9260AC9720}"/>
              </a:ext>
            </a:extLst>
          </p:cNvPr>
          <p:cNvSpPr>
            <a:spLocks noGrp="1"/>
          </p:cNvSpPr>
          <p:nvPr>
            <p:ph type="title"/>
          </p:nvPr>
        </p:nvSpPr>
        <p:spPr>
          <a:xfrm>
            <a:off x="1190622" y="1000757"/>
            <a:ext cx="9810756" cy="493776"/>
          </a:xfrm>
        </p:spPr>
        <p:txBody>
          <a:bodyPr/>
          <a:lstStyle/>
          <a:p>
            <a:r>
              <a:rPr lang="en-US"/>
              <a:t>Click to edit Master title style</a:t>
            </a:r>
          </a:p>
        </p:txBody>
      </p:sp>
      <p:sp>
        <p:nvSpPr>
          <p:cNvPr id="14" name="Footer Placeholder 13">
            <a:extLst>
              <a:ext uri="{FF2B5EF4-FFF2-40B4-BE49-F238E27FC236}">
                <a16:creationId xmlns:a16="http://schemas.microsoft.com/office/drawing/2014/main" id="{7875843C-B9BC-7BD6-C025-522392638FB9}"/>
              </a:ext>
            </a:extLst>
          </p:cNvPr>
          <p:cNvSpPr>
            <a:spLocks noGrp="1"/>
          </p:cNvSpPr>
          <p:nvPr>
            <p:ph type="ftr" sz="quarter" idx="19"/>
          </p:nvPr>
        </p:nvSpPr>
        <p:spPr/>
        <p:txBody>
          <a:bodyPr/>
          <a:lstStyle/>
          <a:p>
            <a:r>
              <a:rPr lang="en-US"/>
              <a:t>EUGENIA LOPEZ</a:t>
            </a:r>
          </a:p>
        </p:txBody>
      </p:sp>
      <p:sp>
        <p:nvSpPr>
          <p:cNvPr id="13" name="Date Placeholder 12">
            <a:extLst>
              <a:ext uri="{FF2B5EF4-FFF2-40B4-BE49-F238E27FC236}">
                <a16:creationId xmlns:a16="http://schemas.microsoft.com/office/drawing/2014/main" id="{E36EB8C9-4C38-CF7B-3AAD-ED7D3353F392}"/>
              </a:ext>
            </a:extLst>
          </p:cNvPr>
          <p:cNvSpPr>
            <a:spLocks noGrp="1"/>
          </p:cNvSpPr>
          <p:nvPr>
            <p:ph type="dt" sz="half" idx="18"/>
          </p:nvPr>
        </p:nvSpPr>
        <p:spPr/>
        <p:txBody>
          <a:bodyPr/>
          <a:lstStyle/>
          <a:p>
            <a:fld id="{AC3C7DAA-3182-409F-9D1E-37AD8791380C}" type="datetime1">
              <a:rPr lang="en-US" smtClean="0"/>
              <a:t>1/3/2026</a:t>
            </a:fld>
            <a:endParaRPr lang="en-US"/>
          </a:p>
        </p:txBody>
      </p:sp>
      <p:sp>
        <p:nvSpPr>
          <p:cNvPr id="15" name="Slide Number Placeholder 14">
            <a:extLst>
              <a:ext uri="{FF2B5EF4-FFF2-40B4-BE49-F238E27FC236}">
                <a16:creationId xmlns:a16="http://schemas.microsoft.com/office/drawing/2014/main" id="{5E8850A8-CC09-F420-C956-C257793339A4}"/>
              </a:ext>
            </a:extLst>
          </p:cNvPr>
          <p:cNvSpPr>
            <a:spLocks noGrp="1"/>
          </p:cNvSpPr>
          <p:nvPr>
            <p:ph type="sldNum" sz="quarter" idx="20"/>
          </p:nvPr>
        </p:nvSpPr>
        <p:spPr/>
        <p:txBody>
          <a:bodyPr/>
          <a:lstStyle/>
          <a:p>
            <a:fld id="{24D65F33-A771-944D-9289-CA575F1D1B7F}" type="slidenum">
              <a:rPr lang="en-US" smtClean="0"/>
              <a:pPr/>
              <a:t>‹#›</a:t>
            </a:fld>
            <a:endParaRPr lang="en-US"/>
          </a:p>
        </p:txBody>
      </p:sp>
      <p:sp>
        <p:nvSpPr>
          <p:cNvPr id="10" name="Text Placeholder 29">
            <a:extLst>
              <a:ext uri="{FF2B5EF4-FFF2-40B4-BE49-F238E27FC236}">
                <a16:creationId xmlns:a16="http://schemas.microsoft.com/office/drawing/2014/main" id="{6115AD76-2D58-2947-D999-569371B4DCD8}"/>
              </a:ext>
            </a:extLst>
          </p:cNvPr>
          <p:cNvSpPr>
            <a:spLocks noGrp="1"/>
          </p:cNvSpPr>
          <p:nvPr>
            <p:ph type="body" sz="quarter" idx="17"/>
          </p:nvPr>
        </p:nvSpPr>
        <p:spPr>
          <a:xfrm>
            <a:off x="1577358" y="1748475"/>
            <a:ext cx="3929577" cy="4471170"/>
          </a:xfrm>
        </p:spPr>
        <p:txBody>
          <a:bodyPr>
            <a:normAutofit/>
          </a:bodyPr>
          <a:lstStyle>
            <a:lvl1pPr>
              <a:lnSpc>
                <a:spcPct val="125000"/>
              </a:lnSpc>
              <a:spcBef>
                <a:spcPts val="0"/>
              </a:spcBef>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9">
            <a:extLst>
              <a:ext uri="{FF2B5EF4-FFF2-40B4-BE49-F238E27FC236}">
                <a16:creationId xmlns:a16="http://schemas.microsoft.com/office/drawing/2014/main" id="{99E0F73A-895A-8394-D4F1-C4D8879CC1E5}"/>
              </a:ext>
            </a:extLst>
          </p:cNvPr>
          <p:cNvSpPr>
            <a:spLocks noGrp="1"/>
          </p:cNvSpPr>
          <p:nvPr>
            <p:ph type="body" sz="quarter" idx="14"/>
          </p:nvPr>
        </p:nvSpPr>
        <p:spPr>
          <a:xfrm>
            <a:off x="5905502" y="1751829"/>
            <a:ext cx="3929577" cy="4471170"/>
          </a:xfrm>
        </p:spPr>
        <p:txBody>
          <a:bodyPr>
            <a:normAutofit/>
          </a:bodyPr>
          <a:lstStyle>
            <a:lvl1pPr>
              <a:lnSpc>
                <a:spcPct val="125000"/>
              </a:lnSpc>
              <a:spcBef>
                <a:spcPts val="0"/>
              </a:spcBef>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11483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Image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84B6766-6741-0252-E14D-5C6E99E51902}"/>
              </a:ext>
            </a:extLst>
          </p:cNvPr>
          <p:cNvSpPr>
            <a:spLocks noGrp="1"/>
          </p:cNvSpPr>
          <p:nvPr>
            <p:ph type="title"/>
          </p:nvPr>
        </p:nvSpPr>
        <p:spPr>
          <a:xfrm>
            <a:off x="1190622" y="1000753"/>
            <a:ext cx="4704116" cy="756615"/>
          </a:xfrm>
        </p:spPr>
        <p:txBody>
          <a:bodyPr/>
          <a:lstStyle>
            <a:lvl1pPr>
              <a:lnSpc>
                <a:spcPct val="70000"/>
              </a:lnSpc>
              <a:defRPr/>
            </a:lvl1pPr>
          </a:lstStyle>
          <a:p>
            <a:r>
              <a:rPr lang="en-US"/>
              <a:t>Click to edit Master title style</a:t>
            </a:r>
          </a:p>
        </p:txBody>
      </p:sp>
      <p:sp>
        <p:nvSpPr>
          <p:cNvPr id="17" name="Footer Placeholder 16">
            <a:extLst>
              <a:ext uri="{FF2B5EF4-FFF2-40B4-BE49-F238E27FC236}">
                <a16:creationId xmlns:a16="http://schemas.microsoft.com/office/drawing/2014/main" id="{366E975E-8600-0212-A279-1EAB6F47F618}"/>
              </a:ext>
            </a:extLst>
          </p:cNvPr>
          <p:cNvSpPr>
            <a:spLocks noGrp="1"/>
          </p:cNvSpPr>
          <p:nvPr>
            <p:ph type="ftr" sz="quarter" idx="20"/>
          </p:nvPr>
        </p:nvSpPr>
        <p:spPr/>
        <p:txBody>
          <a:bodyPr/>
          <a:lstStyle/>
          <a:p>
            <a:r>
              <a:rPr lang="en-US"/>
              <a:t>EUGENIA LOPEZ</a:t>
            </a:r>
          </a:p>
        </p:txBody>
      </p:sp>
      <p:sp>
        <p:nvSpPr>
          <p:cNvPr id="16" name="Date Placeholder 15">
            <a:extLst>
              <a:ext uri="{FF2B5EF4-FFF2-40B4-BE49-F238E27FC236}">
                <a16:creationId xmlns:a16="http://schemas.microsoft.com/office/drawing/2014/main" id="{729A8429-9C4A-6AB2-255D-28B68D58FE96}"/>
              </a:ext>
            </a:extLst>
          </p:cNvPr>
          <p:cNvSpPr>
            <a:spLocks noGrp="1"/>
          </p:cNvSpPr>
          <p:nvPr>
            <p:ph type="dt" sz="half" idx="19"/>
          </p:nvPr>
        </p:nvSpPr>
        <p:spPr/>
        <p:txBody>
          <a:bodyPr/>
          <a:lstStyle/>
          <a:p>
            <a:fld id="{6A9BC7FF-2016-4B3D-AEF0-1AD6686EAE20}" type="datetime1">
              <a:rPr lang="en-US" smtClean="0"/>
              <a:t>1/3/2026</a:t>
            </a:fld>
            <a:endParaRPr lang="en-US"/>
          </a:p>
        </p:txBody>
      </p:sp>
      <p:sp>
        <p:nvSpPr>
          <p:cNvPr id="18" name="Slide Number Placeholder 17">
            <a:extLst>
              <a:ext uri="{FF2B5EF4-FFF2-40B4-BE49-F238E27FC236}">
                <a16:creationId xmlns:a16="http://schemas.microsoft.com/office/drawing/2014/main" id="{53F694D4-3C3D-65B3-8197-7D0AD17239C9}"/>
              </a:ext>
            </a:extLst>
          </p:cNvPr>
          <p:cNvSpPr>
            <a:spLocks noGrp="1"/>
          </p:cNvSpPr>
          <p:nvPr>
            <p:ph type="sldNum" sz="quarter" idx="21"/>
          </p:nvPr>
        </p:nvSpPr>
        <p:spPr/>
        <p:txBody>
          <a:bodyPr/>
          <a:lstStyle/>
          <a:p>
            <a:fld id="{24D65F33-A771-944D-9289-CA575F1D1B7F}" type="slidenum">
              <a:rPr lang="en-US" smtClean="0"/>
              <a:pPr/>
              <a:t>‹#›</a:t>
            </a:fld>
            <a:endParaRPr lang="en-US"/>
          </a:p>
        </p:txBody>
      </p:sp>
      <p:sp>
        <p:nvSpPr>
          <p:cNvPr id="19" name="Text Placeholder 29">
            <a:extLst>
              <a:ext uri="{FF2B5EF4-FFF2-40B4-BE49-F238E27FC236}">
                <a16:creationId xmlns:a16="http://schemas.microsoft.com/office/drawing/2014/main" id="{A94752D1-5440-1401-1821-F62236A624EB}"/>
              </a:ext>
            </a:extLst>
          </p:cNvPr>
          <p:cNvSpPr>
            <a:spLocks noGrp="1"/>
          </p:cNvSpPr>
          <p:nvPr>
            <p:ph type="body" sz="quarter" idx="22"/>
          </p:nvPr>
        </p:nvSpPr>
        <p:spPr>
          <a:xfrm>
            <a:off x="6286499" y="987433"/>
            <a:ext cx="4704115" cy="756611"/>
          </a:xfrm>
        </p:spPr>
        <p:txBody>
          <a:bodyPr anchor="b">
            <a:normAutofit/>
          </a:bodyPr>
          <a:lstStyle>
            <a:lvl1pPr>
              <a:lnSpc>
                <a:spcPct val="125000"/>
              </a:lnSpc>
              <a:spcBef>
                <a:spcPts val="0"/>
              </a:spcBef>
              <a:defRPr sz="1200"/>
            </a:lvl1pPr>
          </a:lstStyle>
          <a:p>
            <a:pPr lvl="0"/>
            <a:r>
              <a:rPr lang="en-US"/>
              <a:t>Click to edit Master text styles</a:t>
            </a:r>
          </a:p>
          <a:p>
            <a:pPr lvl="1"/>
            <a:r>
              <a:rPr lang="en-US"/>
              <a:t>Second level</a:t>
            </a:r>
          </a:p>
          <a:p>
            <a:pPr lvl="2"/>
            <a:r>
              <a:rPr lang="en-US"/>
              <a:t>Third level</a:t>
            </a:r>
          </a:p>
        </p:txBody>
      </p:sp>
      <p:sp>
        <p:nvSpPr>
          <p:cNvPr id="33" name="Picture Placeholder 7">
            <a:extLst>
              <a:ext uri="{FF2B5EF4-FFF2-40B4-BE49-F238E27FC236}">
                <a16:creationId xmlns:a16="http://schemas.microsoft.com/office/drawing/2014/main" id="{72989F11-2CBF-C2A7-A791-19D9E4229308}"/>
              </a:ext>
            </a:extLst>
          </p:cNvPr>
          <p:cNvSpPr>
            <a:spLocks noGrp="1"/>
          </p:cNvSpPr>
          <p:nvPr>
            <p:ph type="pic" sz="quarter" idx="16" hasCustomPrompt="1"/>
          </p:nvPr>
        </p:nvSpPr>
        <p:spPr>
          <a:xfrm>
            <a:off x="3" y="2123130"/>
            <a:ext cx="5905499" cy="2605396"/>
          </a:xfrm>
          <a:noFill/>
        </p:spPr>
        <p:txBody>
          <a:bodyPr/>
          <a:lstStyle>
            <a:lvl1pPr>
              <a:defRPr/>
            </a:lvl1pPr>
          </a:lstStyle>
          <a:p>
            <a:r>
              <a:rPr lang="en-US"/>
              <a:t>  </a:t>
            </a:r>
          </a:p>
        </p:txBody>
      </p:sp>
      <p:sp>
        <p:nvSpPr>
          <p:cNvPr id="9" name="Text Placeholder 29">
            <a:extLst>
              <a:ext uri="{FF2B5EF4-FFF2-40B4-BE49-F238E27FC236}">
                <a16:creationId xmlns:a16="http://schemas.microsoft.com/office/drawing/2014/main" id="{261E8F51-773B-EC58-E703-966A5440846C}"/>
              </a:ext>
            </a:extLst>
          </p:cNvPr>
          <p:cNvSpPr>
            <a:spLocks noGrp="1"/>
          </p:cNvSpPr>
          <p:nvPr>
            <p:ph type="body" sz="quarter" idx="18"/>
          </p:nvPr>
        </p:nvSpPr>
        <p:spPr>
          <a:xfrm>
            <a:off x="1571626" y="5094281"/>
            <a:ext cx="4323112" cy="1128717"/>
          </a:xfrm>
        </p:spPr>
        <p:txBody>
          <a:bodyPr anchor="t">
            <a:normAutofit/>
          </a:bodyPr>
          <a:lstStyle>
            <a:lvl1pPr>
              <a:lnSpc>
                <a:spcPct val="125000"/>
              </a:lnSpc>
              <a:spcBef>
                <a:spcPts val="0"/>
              </a:spcBef>
              <a:defRPr sz="1200"/>
            </a:lvl1pPr>
          </a:lstStyle>
          <a:p>
            <a:pPr lvl="0"/>
            <a:r>
              <a:rPr lang="en-US"/>
              <a:t>Click to edit Master text styles</a:t>
            </a:r>
          </a:p>
          <a:p>
            <a:pPr lvl="1"/>
            <a:r>
              <a:rPr lang="en-US"/>
              <a:t>Second level</a:t>
            </a:r>
          </a:p>
          <a:p>
            <a:pPr lvl="2"/>
            <a:r>
              <a:rPr lang="en-US"/>
              <a:t>Third level</a:t>
            </a:r>
          </a:p>
        </p:txBody>
      </p:sp>
      <p:sp>
        <p:nvSpPr>
          <p:cNvPr id="8" name="Picture Placeholder 7">
            <a:extLst>
              <a:ext uri="{FF2B5EF4-FFF2-40B4-BE49-F238E27FC236}">
                <a16:creationId xmlns:a16="http://schemas.microsoft.com/office/drawing/2014/main" id="{B72F4DB5-F664-373B-A176-114831BB7DBA}"/>
              </a:ext>
            </a:extLst>
          </p:cNvPr>
          <p:cNvSpPr>
            <a:spLocks noGrp="1"/>
          </p:cNvSpPr>
          <p:nvPr>
            <p:ph type="pic" sz="quarter" idx="15" hasCustomPrompt="1"/>
          </p:nvPr>
        </p:nvSpPr>
        <p:spPr>
          <a:xfrm>
            <a:off x="6286500" y="2123130"/>
            <a:ext cx="5905499" cy="4734870"/>
          </a:xfrm>
          <a:noFill/>
        </p:spPr>
        <p:txBody>
          <a:bodyPr/>
          <a:lstStyle>
            <a:lvl1pPr>
              <a:defRPr/>
            </a:lvl1pPr>
          </a:lstStyle>
          <a:p>
            <a:r>
              <a:rPr lang="en-US"/>
              <a:t>  </a:t>
            </a:r>
          </a:p>
        </p:txBody>
      </p:sp>
    </p:spTree>
    <p:extLst>
      <p:ext uri="{BB962C8B-B14F-4D97-AF65-F5344CB8AC3E}">
        <p14:creationId xmlns:p14="http://schemas.microsoft.com/office/powerpoint/2010/main" val="14646032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mage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EFCAB3-7FE0-3527-3838-A9860DF2A0FE}"/>
              </a:ext>
            </a:extLst>
          </p:cNvPr>
          <p:cNvSpPr>
            <a:spLocks noGrp="1"/>
          </p:cNvSpPr>
          <p:nvPr>
            <p:ph type="title"/>
          </p:nvPr>
        </p:nvSpPr>
        <p:spPr>
          <a:xfrm>
            <a:off x="6843094" y="1000757"/>
            <a:ext cx="4158284" cy="2614292"/>
          </a:xfrm>
        </p:spPr>
        <p:txBody>
          <a:bodyPr anchor="b"/>
          <a:lstStyle/>
          <a:p>
            <a:r>
              <a:rPr lang="en-US"/>
              <a:t>Click to edit Master title style</a:t>
            </a:r>
          </a:p>
        </p:txBody>
      </p:sp>
      <p:sp>
        <p:nvSpPr>
          <p:cNvPr id="8" name="Picture Placeholder 7">
            <a:extLst>
              <a:ext uri="{FF2B5EF4-FFF2-40B4-BE49-F238E27FC236}">
                <a16:creationId xmlns:a16="http://schemas.microsoft.com/office/drawing/2014/main" id="{C9C2D540-C69C-CEAB-0B32-AEC43BC5FA7B}"/>
              </a:ext>
            </a:extLst>
          </p:cNvPr>
          <p:cNvSpPr>
            <a:spLocks noGrp="1"/>
          </p:cNvSpPr>
          <p:nvPr>
            <p:ph type="pic" sz="quarter" idx="13" hasCustomPrompt="1"/>
          </p:nvPr>
        </p:nvSpPr>
        <p:spPr>
          <a:xfrm>
            <a:off x="-1" y="0"/>
            <a:ext cx="6286497" cy="6223000"/>
          </a:xfrm>
          <a:noFill/>
        </p:spPr>
        <p:txBody>
          <a:bodyPr/>
          <a:lstStyle>
            <a:lvl1pPr>
              <a:defRPr/>
            </a:lvl1pPr>
          </a:lstStyle>
          <a:p>
            <a:r>
              <a:rPr lang="en-US"/>
              <a:t>  </a:t>
            </a:r>
          </a:p>
        </p:txBody>
      </p:sp>
      <p:sp>
        <p:nvSpPr>
          <p:cNvPr id="14" name="Footer Placeholder 13">
            <a:extLst>
              <a:ext uri="{FF2B5EF4-FFF2-40B4-BE49-F238E27FC236}">
                <a16:creationId xmlns:a16="http://schemas.microsoft.com/office/drawing/2014/main" id="{DEB48C59-1856-412B-5F2D-56050D6FD37A}"/>
              </a:ext>
            </a:extLst>
          </p:cNvPr>
          <p:cNvSpPr>
            <a:spLocks noGrp="1"/>
          </p:cNvSpPr>
          <p:nvPr>
            <p:ph type="ftr" sz="quarter" idx="17"/>
          </p:nvPr>
        </p:nvSpPr>
        <p:spPr>
          <a:xfrm>
            <a:off x="6843086" y="13328"/>
            <a:ext cx="2828913" cy="621671"/>
          </a:xfrm>
        </p:spPr>
        <p:txBody>
          <a:bodyPr/>
          <a:lstStyle/>
          <a:p>
            <a:r>
              <a:rPr lang="en-US"/>
              <a:t>EUGENIA LOPEZ</a:t>
            </a:r>
          </a:p>
        </p:txBody>
      </p:sp>
      <p:sp>
        <p:nvSpPr>
          <p:cNvPr id="13" name="Date Placeholder 12">
            <a:extLst>
              <a:ext uri="{FF2B5EF4-FFF2-40B4-BE49-F238E27FC236}">
                <a16:creationId xmlns:a16="http://schemas.microsoft.com/office/drawing/2014/main" id="{7A2341E2-C125-2A85-BD46-E4A218F286D0}"/>
              </a:ext>
            </a:extLst>
          </p:cNvPr>
          <p:cNvSpPr>
            <a:spLocks noGrp="1"/>
          </p:cNvSpPr>
          <p:nvPr>
            <p:ph type="dt" sz="half" idx="16"/>
          </p:nvPr>
        </p:nvSpPr>
        <p:spPr/>
        <p:txBody>
          <a:bodyPr/>
          <a:lstStyle/>
          <a:p>
            <a:fld id="{1EFDF2D3-3A9D-4C3F-BF3B-56A91311D99E}" type="datetime1">
              <a:rPr lang="en-US" smtClean="0"/>
              <a:t>1/3/2026</a:t>
            </a:fld>
            <a:endParaRPr lang="en-US"/>
          </a:p>
        </p:txBody>
      </p:sp>
      <p:sp>
        <p:nvSpPr>
          <p:cNvPr id="15" name="Slide Number Placeholder 14">
            <a:extLst>
              <a:ext uri="{FF2B5EF4-FFF2-40B4-BE49-F238E27FC236}">
                <a16:creationId xmlns:a16="http://schemas.microsoft.com/office/drawing/2014/main" id="{7EE668E5-E2E6-0C4C-3031-D00BEA716726}"/>
              </a:ext>
            </a:extLst>
          </p:cNvPr>
          <p:cNvSpPr>
            <a:spLocks noGrp="1"/>
          </p:cNvSpPr>
          <p:nvPr>
            <p:ph type="sldNum" sz="quarter" idx="18"/>
          </p:nvPr>
        </p:nvSpPr>
        <p:spPr/>
        <p:txBody>
          <a:bodyPr/>
          <a:lstStyle/>
          <a:p>
            <a:fld id="{24D65F33-A771-944D-9289-CA575F1D1B7F}" type="slidenum">
              <a:rPr lang="en-US" smtClean="0"/>
              <a:pPr/>
              <a:t>‹#›</a:t>
            </a:fld>
            <a:endParaRPr lang="en-US"/>
          </a:p>
        </p:txBody>
      </p:sp>
      <p:sp>
        <p:nvSpPr>
          <p:cNvPr id="12" name="Text Placeholder 11">
            <a:extLst>
              <a:ext uri="{FF2B5EF4-FFF2-40B4-BE49-F238E27FC236}">
                <a16:creationId xmlns:a16="http://schemas.microsoft.com/office/drawing/2014/main" id="{E391C788-7B92-2C1F-50CE-43AD246D802B}"/>
              </a:ext>
            </a:extLst>
          </p:cNvPr>
          <p:cNvSpPr>
            <a:spLocks noGrp="1"/>
          </p:cNvSpPr>
          <p:nvPr>
            <p:ph type="body" sz="quarter" idx="15"/>
          </p:nvPr>
        </p:nvSpPr>
        <p:spPr>
          <a:xfrm>
            <a:off x="7224713" y="3981450"/>
            <a:ext cx="3776662" cy="224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093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 image ">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B6C6C48-2B0C-AF7C-68AA-D38D3DA95E07}"/>
              </a:ext>
            </a:extLst>
          </p:cNvPr>
          <p:cNvSpPr>
            <a:spLocks noGrp="1"/>
          </p:cNvSpPr>
          <p:nvPr>
            <p:ph type="title"/>
          </p:nvPr>
        </p:nvSpPr>
        <p:spPr>
          <a:xfrm>
            <a:off x="1190622" y="4347525"/>
            <a:ext cx="4709493" cy="458627"/>
          </a:xfrm>
        </p:spPr>
        <p:txBody>
          <a:bodyPr/>
          <a:lstStyle/>
          <a:p>
            <a:r>
              <a:rPr lang="en-US"/>
              <a:t>Click to edit Master title style</a:t>
            </a:r>
          </a:p>
        </p:txBody>
      </p:sp>
      <p:sp>
        <p:nvSpPr>
          <p:cNvPr id="15" name="Footer Placeholder 14">
            <a:extLst>
              <a:ext uri="{FF2B5EF4-FFF2-40B4-BE49-F238E27FC236}">
                <a16:creationId xmlns:a16="http://schemas.microsoft.com/office/drawing/2014/main" id="{098526CA-6215-DE95-8BC3-D6497389F061}"/>
              </a:ext>
            </a:extLst>
          </p:cNvPr>
          <p:cNvSpPr>
            <a:spLocks noGrp="1"/>
          </p:cNvSpPr>
          <p:nvPr>
            <p:ph type="ftr" sz="quarter" idx="22"/>
          </p:nvPr>
        </p:nvSpPr>
        <p:spPr/>
        <p:txBody>
          <a:bodyPr/>
          <a:lstStyle/>
          <a:p>
            <a:r>
              <a:rPr lang="en-US"/>
              <a:t>EUGENIA LOPEZ</a:t>
            </a:r>
          </a:p>
        </p:txBody>
      </p:sp>
      <p:sp>
        <p:nvSpPr>
          <p:cNvPr id="14" name="Date Placeholder 13">
            <a:extLst>
              <a:ext uri="{FF2B5EF4-FFF2-40B4-BE49-F238E27FC236}">
                <a16:creationId xmlns:a16="http://schemas.microsoft.com/office/drawing/2014/main" id="{C41BA090-CE81-7B84-3E7C-DFFF1176D649}"/>
              </a:ext>
            </a:extLst>
          </p:cNvPr>
          <p:cNvSpPr>
            <a:spLocks noGrp="1"/>
          </p:cNvSpPr>
          <p:nvPr>
            <p:ph type="dt" sz="half" idx="21"/>
          </p:nvPr>
        </p:nvSpPr>
        <p:spPr/>
        <p:txBody>
          <a:bodyPr/>
          <a:lstStyle/>
          <a:p>
            <a:fld id="{C0AF7EA6-803A-4A9F-8731-E6BB79165C43}" type="datetime1">
              <a:rPr lang="en-US" smtClean="0"/>
              <a:t>1/3/2026</a:t>
            </a:fld>
            <a:endParaRPr lang="en-US"/>
          </a:p>
        </p:txBody>
      </p:sp>
      <p:sp>
        <p:nvSpPr>
          <p:cNvPr id="16" name="Slide Number Placeholder 15">
            <a:extLst>
              <a:ext uri="{FF2B5EF4-FFF2-40B4-BE49-F238E27FC236}">
                <a16:creationId xmlns:a16="http://schemas.microsoft.com/office/drawing/2014/main" id="{E90CC3C1-F295-DF40-806F-60CB2F0A4794}"/>
              </a:ext>
            </a:extLst>
          </p:cNvPr>
          <p:cNvSpPr>
            <a:spLocks noGrp="1"/>
          </p:cNvSpPr>
          <p:nvPr>
            <p:ph type="sldNum" sz="quarter" idx="23"/>
          </p:nvPr>
        </p:nvSpPr>
        <p:spPr/>
        <p:txBody>
          <a:bodyPr/>
          <a:lstStyle/>
          <a:p>
            <a:fld id="{24D65F33-A771-944D-9289-CA575F1D1B7F}" type="slidenum">
              <a:rPr lang="en-US" smtClean="0"/>
              <a:pPr/>
              <a:t>‹#›</a:t>
            </a:fld>
            <a:endParaRPr lang="en-US"/>
          </a:p>
        </p:txBody>
      </p:sp>
      <p:sp>
        <p:nvSpPr>
          <p:cNvPr id="8" name="Picture Placeholder 7">
            <a:extLst>
              <a:ext uri="{FF2B5EF4-FFF2-40B4-BE49-F238E27FC236}">
                <a16:creationId xmlns:a16="http://schemas.microsoft.com/office/drawing/2014/main" id="{323D6629-B12F-699F-B997-31309132E2D0}"/>
              </a:ext>
            </a:extLst>
          </p:cNvPr>
          <p:cNvSpPr>
            <a:spLocks noGrp="1"/>
          </p:cNvSpPr>
          <p:nvPr>
            <p:ph type="pic" sz="quarter" idx="15" hasCustomPrompt="1"/>
          </p:nvPr>
        </p:nvSpPr>
        <p:spPr>
          <a:xfrm>
            <a:off x="1190623" y="976964"/>
            <a:ext cx="4709493" cy="3004802"/>
          </a:xfrm>
          <a:noFill/>
        </p:spPr>
        <p:txBody>
          <a:bodyPr/>
          <a:lstStyle>
            <a:lvl1pPr>
              <a:defRPr/>
            </a:lvl1pPr>
          </a:lstStyle>
          <a:p>
            <a:r>
              <a:rPr lang="en-US"/>
              <a:t>  </a:t>
            </a:r>
          </a:p>
        </p:txBody>
      </p:sp>
      <p:sp>
        <p:nvSpPr>
          <p:cNvPr id="36" name="Picture Placeholder 7">
            <a:extLst>
              <a:ext uri="{FF2B5EF4-FFF2-40B4-BE49-F238E27FC236}">
                <a16:creationId xmlns:a16="http://schemas.microsoft.com/office/drawing/2014/main" id="{500C3197-46AF-1548-E952-0499BD0A4F3A}"/>
              </a:ext>
            </a:extLst>
          </p:cNvPr>
          <p:cNvSpPr>
            <a:spLocks noGrp="1"/>
          </p:cNvSpPr>
          <p:nvPr>
            <p:ph type="pic" sz="quarter" idx="18" hasCustomPrompt="1"/>
          </p:nvPr>
        </p:nvSpPr>
        <p:spPr>
          <a:xfrm>
            <a:off x="6334101" y="971387"/>
            <a:ext cx="2736924" cy="1724789"/>
          </a:xfrm>
          <a:noFill/>
        </p:spPr>
        <p:txBody>
          <a:bodyPr/>
          <a:lstStyle>
            <a:lvl1pPr>
              <a:defRPr/>
            </a:lvl1pPr>
          </a:lstStyle>
          <a:p>
            <a:r>
              <a:rPr lang="en-US"/>
              <a:t>  </a:t>
            </a:r>
          </a:p>
        </p:txBody>
      </p:sp>
      <p:sp>
        <p:nvSpPr>
          <p:cNvPr id="38" name="Picture Placeholder 7">
            <a:extLst>
              <a:ext uri="{FF2B5EF4-FFF2-40B4-BE49-F238E27FC236}">
                <a16:creationId xmlns:a16="http://schemas.microsoft.com/office/drawing/2014/main" id="{F5DFC99C-CF09-5E92-A7F1-149F06AABC54}"/>
              </a:ext>
            </a:extLst>
          </p:cNvPr>
          <p:cNvSpPr>
            <a:spLocks noGrp="1"/>
          </p:cNvSpPr>
          <p:nvPr>
            <p:ph type="pic" sz="quarter" idx="20" hasCustomPrompt="1"/>
          </p:nvPr>
        </p:nvSpPr>
        <p:spPr>
          <a:xfrm>
            <a:off x="9468522" y="971387"/>
            <a:ext cx="2736926" cy="1724789"/>
          </a:xfrm>
          <a:noFill/>
        </p:spPr>
        <p:txBody>
          <a:bodyPr/>
          <a:lstStyle>
            <a:lvl1pPr>
              <a:defRPr/>
            </a:lvl1pPr>
          </a:lstStyle>
          <a:p>
            <a:r>
              <a:rPr lang="en-US"/>
              <a:t>  </a:t>
            </a:r>
          </a:p>
        </p:txBody>
      </p:sp>
      <p:sp>
        <p:nvSpPr>
          <p:cNvPr id="35" name="Picture Placeholder 7">
            <a:extLst>
              <a:ext uri="{FF2B5EF4-FFF2-40B4-BE49-F238E27FC236}">
                <a16:creationId xmlns:a16="http://schemas.microsoft.com/office/drawing/2014/main" id="{08042D2B-076D-3DCC-DB90-D0870471AADE}"/>
              </a:ext>
            </a:extLst>
          </p:cNvPr>
          <p:cNvSpPr>
            <a:spLocks noGrp="1"/>
          </p:cNvSpPr>
          <p:nvPr>
            <p:ph type="pic" sz="quarter" idx="17" hasCustomPrompt="1"/>
          </p:nvPr>
        </p:nvSpPr>
        <p:spPr>
          <a:xfrm>
            <a:off x="6334101" y="3117742"/>
            <a:ext cx="2736924" cy="1688410"/>
          </a:xfrm>
          <a:noFill/>
        </p:spPr>
        <p:txBody>
          <a:bodyPr/>
          <a:lstStyle>
            <a:lvl1pPr>
              <a:defRPr/>
            </a:lvl1pPr>
          </a:lstStyle>
          <a:p>
            <a:r>
              <a:rPr lang="en-US"/>
              <a:t>  </a:t>
            </a:r>
          </a:p>
        </p:txBody>
      </p:sp>
      <p:sp>
        <p:nvSpPr>
          <p:cNvPr id="37" name="Picture Placeholder 7">
            <a:extLst>
              <a:ext uri="{FF2B5EF4-FFF2-40B4-BE49-F238E27FC236}">
                <a16:creationId xmlns:a16="http://schemas.microsoft.com/office/drawing/2014/main" id="{80D30DF9-D425-F777-8961-E87BBDAF02C4}"/>
              </a:ext>
            </a:extLst>
          </p:cNvPr>
          <p:cNvSpPr>
            <a:spLocks noGrp="1"/>
          </p:cNvSpPr>
          <p:nvPr>
            <p:ph type="pic" sz="quarter" idx="19" hasCustomPrompt="1"/>
          </p:nvPr>
        </p:nvSpPr>
        <p:spPr>
          <a:xfrm>
            <a:off x="9468522" y="3117742"/>
            <a:ext cx="2736926" cy="1688410"/>
          </a:xfrm>
          <a:noFill/>
        </p:spPr>
        <p:txBody>
          <a:bodyPr/>
          <a:lstStyle>
            <a:lvl1pPr>
              <a:defRPr/>
            </a:lvl1pPr>
          </a:lstStyle>
          <a:p>
            <a:r>
              <a:rPr lang="en-US"/>
              <a:t>  </a:t>
            </a:r>
          </a:p>
        </p:txBody>
      </p:sp>
      <p:sp>
        <p:nvSpPr>
          <p:cNvPr id="11" name="Text Placeholder 29">
            <a:extLst>
              <a:ext uri="{FF2B5EF4-FFF2-40B4-BE49-F238E27FC236}">
                <a16:creationId xmlns:a16="http://schemas.microsoft.com/office/drawing/2014/main" id="{65EE16AB-CE9A-066E-87FB-8E3D93BF5958}"/>
              </a:ext>
            </a:extLst>
          </p:cNvPr>
          <p:cNvSpPr>
            <a:spLocks noGrp="1"/>
          </p:cNvSpPr>
          <p:nvPr>
            <p:ph type="body" sz="quarter" idx="16"/>
          </p:nvPr>
        </p:nvSpPr>
        <p:spPr>
          <a:xfrm>
            <a:off x="1577358" y="5109523"/>
            <a:ext cx="4322758" cy="1113477"/>
          </a:xfrm>
        </p:spPr>
        <p:txBody>
          <a:bodyPr>
            <a:normAutofit/>
          </a:bodyPr>
          <a:lstStyle>
            <a:lvl1pPr>
              <a:lnSpc>
                <a:spcPct val="125000"/>
              </a:lnSpc>
              <a:spcBef>
                <a:spcPts val="0"/>
              </a:spcBef>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9">
            <a:extLst>
              <a:ext uri="{FF2B5EF4-FFF2-40B4-BE49-F238E27FC236}">
                <a16:creationId xmlns:a16="http://schemas.microsoft.com/office/drawing/2014/main" id="{818A0BA5-13A9-4AA7-C9C8-C19C3F2253C2}"/>
              </a:ext>
            </a:extLst>
          </p:cNvPr>
          <p:cNvSpPr>
            <a:spLocks noGrp="1"/>
          </p:cNvSpPr>
          <p:nvPr>
            <p:ph type="body" sz="quarter" idx="14"/>
          </p:nvPr>
        </p:nvSpPr>
        <p:spPr>
          <a:xfrm>
            <a:off x="6676262" y="5109524"/>
            <a:ext cx="4325116" cy="1113476"/>
          </a:xfrm>
        </p:spPr>
        <p:txBody>
          <a:bodyPr>
            <a:normAutofit/>
          </a:bodyPr>
          <a:lstStyle>
            <a:lvl1pPr>
              <a:lnSpc>
                <a:spcPct val="125000"/>
              </a:lnSpc>
              <a:spcBef>
                <a:spcPts val="0"/>
              </a:spcBef>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6693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ACAC06-7823-9FE6-3AD6-3316271CDF6F}"/>
              </a:ext>
            </a:extLst>
          </p:cNvPr>
          <p:cNvSpPr>
            <a:spLocks noGrp="1"/>
          </p:cNvSpPr>
          <p:nvPr>
            <p:ph type="title"/>
          </p:nvPr>
        </p:nvSpPr>
        <p:spPr>
          <a:xfrm>
            <a:off x="1190622" y="1381759"/>
            <a:ext cx="9810756" cy="747715"/>
          </a:xfrm>
          <a:prstGeom prst="rect">
            <a:avLst/>
          </a:prstGeom>
        </p:spPr>
        <p:txBody>
          <a:bodyPr vert="horz" lIns="91440" tIns="45720" rIns="91440" bIns="45720" rtlCol="0" anchor="t">
            <a:normAutofit/>
          </a:bodyPr>
          <a:lstStyle/>
          <a:p>
            <a:r>
              <a:rPr lang="en-US"/>
              <a:t>Click to edit Master title style</a:t>
            </a:r>
          </a:p>
        </p:txBody>
      </p:sp>
      <p:sp>
        <p:nvSpPr>
          <p:cNvPr id="5" name="Footer Placeholder 4">
            <a:extLst>
              <a:ext uri="{FF2B5EF4-FFF2-40B4-BE49-F238E27FC236}">
                <a16:creationId xmlns:a16="http://schemas.microsoft.com/office/drawing/2014/main" id="{93D78434-6A1E-AE1B-3DE9-15DEE585D288}"/>
              </a:ext>
            </a:extLst>
          </p:cNvPr>
          <p:cNvSpPr>
            <a:spLocks noGrp="1"/>
          </p:cNvSpPr>
          <p:nvPr>
            <p:ph type="ftr" sz="quarter" idx="3"/>
          </p:nvPr>
        </p:nvSpPr>
        <p:spPr>
          <a:xfrm>
            <a:off x="1190622" y="13328"/>
            <a:ext cx="7924804" cy="621671"/>
          </a:xfrm>
          <a:prstGeom prst="rect">
            <a:avLst/>
          </a:prstGeom>
        </p:spPr>
        <p:txBody>
          <a:bodyPr vert="horz" lIns="91440" tIns="45720" rIns="91440" bIns="45720" rtlCol="0" anchor="ctr"/>
          <a:lstStyle>
            <a:lvl1pPr algn="l" rtl="0">
              <a:defRPr sz="1000" b="0" i="0" spc="70" baseline="0">
                <a:solidFill>
                  <a:schemeClr val="tx1"/>
                </a:solidFill>
                <a:latin typeface="+mj-lt"/>
              </a:defRPr>
            </a:lvl1pPr>
          </a:lstStyle>
          <a:p>
            <a:r>
              <a:rPr lang="en-US"/>
              <a:t>EUGENIA LOPEZ</a:t>
            </a:r>
          </a:p>
        </p:txBody>
      </p:sp>
      <p:sp>
        <p:nvSpPr>
          <p:cNvPr id="4" name="Date Placeholder 3">
            <a:extLst>
              <a:ext uri="{FF2B5EF4-FFF2-40B4-BE49-F238E27FC236}">
                <a16:creationId xmlns:a16="http://schemas.microsoft.com/office/drawing/2014/main" id="{677861A9-D75A-3871-6BE2-D5C47DDE8848}"/>
              </a:ext>
            </a:extLst>
          </p:cNvPr>
          <p:cNvSpPr>
            <a:spLocks noGrp="1"/>
          </p:cNvSpPr>
          <p:nvPr>
            <p:ph type="dt" sz="half" idx="2"/>
          </p:nvPr>
        </p:nvSpPr>
        <p:spPr>
          <a:xfrm>
            <a:off x="9672014" y="0"/>
            <a:ext cx="942971" cy="621671"/>
          </a:xfrm>
          <a:prstGeom prst="rect">
            <a:avLst/>
          </a:prstGeom>
        </p:spPr>
        <p:txBody>
          <a:bodyPr vert="horz" lIns="0" tIns="45720" rIns="0" bIns="45720" rtlCol="0" anchor="ctr"/>
          <a:lstStyle>
            <a:lvl1pPr algn="r" rtl="0">
              <a:defRPr sz="1000" b="0" i="0" spc="70" baseline="0">
                <a:solidFill>
                  <a:schemeClr val="tx1"/>
                </a:solidFill>
                <a:latin typeface="+mj-lt"/>
              </a:defRPr>
            </a:lvl1pPr>
          </a:lstStyle>
          <a:p>
            <a:fld id="{DACF1C67-0645-4F4D-919D-A9289D71D4E8}" type="datetime1">
              <a:rPr lang="en-US" smtClean="0"/>
              <a:t>1/3/2026</a:t>
            </a:fld>
            <a:endParaRPr lang="en-US"/>
          </a:p>
        </p:txBody>
      </p:sp>
      <p:sp>
        <p:nvSpPr>
          <p:cNvPr id="6" name="Slide Number Placeholder 5">
            <a:extLst>
              <a:ext uri="{FF2B5EF4-FFF2-40B4-BE49-F238E27FC236}">
                <a16:creationId xmlns:a16="http://schemas.microsoft.com/office/drawing/2014/main" id="{CE3429A1-1A28-E680-45E7-AB46B4A178BB}"/>
              </a:ext>
            </a:extLst>
          </p:cNvPr>
          <p:cNvSpPr>
            <a:spLocks noGrp="1"/>
          </p:cNvSpPr>
          <p:nvPr>
            <p:ph type="sldNum" sz="quarter" idx="4"/>
          </p:nvPr>
        </p:nvSpPr>
        <p:spPr>
          <a:xfrm>
            <a:off x="10614988" y="0"/>
            <a:ext cx="386389" cy="621671"/>
          </a:xfrm>
          <a:prstGeom prst="rect">
            <a:avLst/>
          </a:prstGeom>
        </p:spPr>
        <p:txBody>
          <a:bodyPr vert="horz" lIns="0" tIns="45720" rIns="0" bIns="45720" rtlCol="0" anchor="ctr"/>
          <a:lstStyle>
            <a:lvl1pPr algn="r" rtl="0">
              <a:defRPr sz="1000" b="0" i="0" spc="70" baseline="0">
                <a:solidFill>
                  <a:schemeClr val="tx1"/>
                </a:solidFill>
                <a:latin typeface="+mj-lt"/>
              </a:defRPr>
            </a:lvl1pPr>
          </a:lstStyle>
          <a:p>
            <a:fld id="{24D65F33-A771-944D-9289-CA575F1D1B7F}" type="slidenum">
              <a:rPr lang="en-US" smtClean="0"/>
              <a:pPr/>
              <a:t>‹#›</a:t>
            </a:fld>
            <a:endParaRPr lang="en-US"/>
          </a:p>
        </p:txBody>
      </p:sp>
      <p:sp>
        <p:nvSpPr>
          <p:cNvPr id="3" name="Text Placeholder 2">
            <a:extLst>
              <a:ext uri="{FF2B5EF4-FFF2-40B4-BE49-F238E27FC236}">
                <a16:creationId xmlns:a16="http://schemas.microsoft.com/office/drawing/2014/main" id="{765F6F4B-8C5B-4B93-078F-F1D83797DC7B}"/>
              </a:ext>
            </a:extLst>
          </p:cNvPr>
          <p:cNvSpPr>
            <a:spLocks noGrp="1"/>
          </p:cNvSpPr>
          <p:nvPr>
            <p:ph type="body" idx="1"/>
          </p:nvPr>
        </p:nvSpPr>
        <p:spPr>
          <a:xfrm>
            <a:off x="1577004" y="2509519"/>
            <a:ext cx="9424373" cy="37134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05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3200" b="1" i="0" kern="1200" spc="-70" baseline="0">
          <a:solidFill>
            <a:schemeClr val="tx1"/>
          </a:solidFill>
          <a:latin typeface="+mj-lt"/>
          <a:ea typeface="+mj-ea"/>
          <a:cs typeface="+mj-cs"/>
        </a:defRPr>
      </a:lvl1pPr>
    </p:titleStyle>
    <p:bodyStyle>
      <a:lvl1pPr marL="0" indent="0" algn="l" defTabSz="914400" rtl="0" eaLnBrk="1" latinLnBrk="0" hangingPunct="1">
        <a:lnSpc>
          <a:spcPct val="125000"/>
        </a:lnSpc>
        <a:spcBef>
          <a:spcPts val="1000"/>
        </a:spcBef>
        <a:buFont typeface="Arial" panose="020B0604020202020204" pitchFamily="34" charset="0"/>
        <a:buNone/>
        <a:defRPr sz="1200" b="0" i="0" kern="1200">
          <a:solidFill>
            <a:schemeClr val="tx1"/>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ibm_research_zurich/50252942522/" TargetMode="External"/><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583B40-7549-6F33-6BED-EC027D77AB50}"/>
              </a:ext>
            </a:extLst>
          </p:cNvPr>
          <p:cNvSpPr/>
          <p:nvPr/>
        </p:nvSpPr>
        <p:spPr>
          <a:xfrm>
            <a:off x="4400638" y="0"/>
            <a:ext cx="7789922" cy="6856119"/>
          </a:xfrm>
          <a:prstGeom prst="rect">
            <a:avLst/>
          </a:prstGeom>
          <a:solidFill>
            <a:schemeClr val="accent1">
              <a:lumMod val="20000"/>
              <a:lumOff val="80000"/>
            </a:schemeClr>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1E95B946-FDBA-2944-A2C5-31ACC880C419}"/>
              </a:ext>
            </a:extLst>
          </p:cNvPr>
          <p:cNvSpPr>
            <a:spLocks noGrp="1"/>
          </p:cNvSpPr>
          <p:nvPr>
            <p:ph type="ctrTitle"/>
          </p:nvPr>
        </p:nvSpPr>
        <p:spPr>
          <a:xfrm>
            <a:off x="725993" y="1930025"/>
            <a:ext cx="2828926" cy="3362007"/>
          </a:xfrm>
        </p:spPr>
        <p:txBody>
          <a:bodyPr/>
          <a:lstStyle/>
          <a:p>
            <a:r>
              <a:rPr lang="en-US"/>
              <a:t>UCT</a:t>
            </a:r>
            <a:br>
              <a:rPr lang="en-US"/>
            </a:br>
            <a:r>
              <a:rPr lang="en-US"/>
              <a:t>Quantum Computing Society 2026</a:t>
            </a:r>
          </a:p>
        </p:txBody>
      </p:sp>
      <p:pic>
        <p:nvPicPr>
          <p:cNvPr id="13" name="Picture 12" descr="A blue and white logo&#10;&#10;AI-generated content may be incorrect.">
            <a:extLst>
              <a:ext uri="{FF2B5EF4-FFF2-40B4-BE49-F238E27FC236}">
                <a16:creationId xmlns:a16="http://schemas.microsoft.com/office/drawing/2014/main" id="{DB0C7F7F-C9D1-0650-CB64-66BE4A3B3854}"/>
              </a:ext>
            </a:extLst>
          </p:cNvPr>
          <p:cNvPicPr>
            <a:picLocks noChangeAspect="1"/>
          </p:cNvPicPr>
          <p:nvPr/>
        </p:nvPicPr>
        <p:blipFill>
          <a:blip r:embed="rId2"/>
          <a:stretch>
            <a:fillRect/>
          </a:stretch>
        </p:blipFill>
        <p:spPr>
          <a:xfrm>
            <a:off x="815617" y="1138854"/>
            <a:ext cx="2011343" cy="2077777"/>
          </a:xfrm>
          <a:prstGeom prst="rect">
            <a:avLst/>
          </a:prstGeom>
        </p:spPr>
      </p:pic>
      <p:pic>
        <p:nvPicPr>
          <p:cNvPr id="14" name="Graphic 13">
            <a:extLst>
              <a:ext uri="{FF2B5EF4-FFF2-40B4-BE49-F238E27FC236}">
                <a16:creationId xmlns:a16="http://schemas.microsoft.com/office/drawing/2014/main" id="{8772856C-181B-77C7-1880-497E129218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6626" y="455272"/>
            <a:ext cx="6516546" cy="6564773"/>
          </a:xfrm>
          <a:prstGeom prst="rect">
            <a:avLst/>
          </a:prstGeom>
        </p:spPr>
      </p:pic>
      <p:pic>
        <p:nvPicPr>
          <p:cNvPr id="15" name="Picture 14">
            <a:extLst>
              <a:ext uri="{FF2B5EF4-FFF2-40B4-BE49-F238E27FC236}">
                <a16:creationId xmlns:a16="http://schemas.microsoft.com/office/drawing/2014/main" id="{9B07A107-1532-D88D-EAAC-A8FD164B7C48}"/>
              </a:ext>
            </a:extLst>
          </p:cNvPr>
          <p:cNvPicPr>
            <a:picLocks noChangeAspect="1"/>
          </p:cNvPicPr>
          <p:nvPr/>
        </p:nvPicPr>
        <p:blipFill>
          <a:blip r:embed="rId5"/>
          <a:stretch>
            <a:fillRect/>
          </a:stretch>
        </p:blipFill>
        <p:spPr>
          <a:xfrm>
            <a:off x="5508826" y="5167253"/>
            <a:ext cx="4762500" cy="1857495"/>
          </a:xfrm>
          <a:prstGeom prst="rect">
            <a:avLst/>
          </a:prstGeom>
        </p:spPr>
      </p:pic>
      <p:sp>
        <p:nvSpPr>
          <p:cNvPr id="3" name="TextBox 2">
            <a:extLst>
              <a:ext uri="{FF2B5EF4-FFF2-40B4-BE49-F238E27FC236}">
                <a16:creationId xmlns:a16="http://schemas.microsoft.com/office/drawing/2014/main" id="{E7DE98D5-9E87-A619-2BFE-6A811C3B4C69}"/>
              </a:ext>
            </a:extLst>
          </p:cNvPr>
          <p:cNvSpPr txBox="1"/>
          <p:nvPr/>
        </p:nvSpPr>
        <p:spPr>
          <a:xfrm>
            <a:off x="724830" y="5287537"/>
            <a:ext cx="314712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800"/>
              </a:lnSpc>
            </a:pPr>
            <a:r>
              <a:rPr lang="en-US">
                <a:cs typeface="Arial"/>
              </a:rPr>
              <a:t>Societies Recognition Meeting</a:t>
            </a:r>
            <a:endParaRPr lang="en-US"/>
          </a:p>
        </p:txBody>
      </p:sp>
      <p:sp>
        <p:nvSpPr>
          <p:cNvPr id="5" name="TextBox 4">
            <a:extLst>
              <a:ext uri="{FF2B5EF4-FFF2-40B4-BE49-F238E27FC236}">
                <a16:creationId xmlns:a16="http://schemas.microsoft.com/office/drawing/2014/main" id="{DC97AA9B-54E5-D323-B940-110A99DB7045}"/>
              </a:ext>
            </a:extLst>
          </p:cNvPr>
          <p:cNvSpPr txBox="1"/>
          <p:nvPr/>
        </p:nvSpPr>
        <p:spPr>
          <a:xfrm>
            <a:off x="724829" y="6284951"/>
            <a:ext cx="60960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13 October 2025</a:t>
            </a:r>
            <a:endParaRPr lang="en-US"/>
          </a:p>
        </p:txBody>
      </p:sp>
    </p:spTree>
    <p:extLst>
      <p:ext uri="{BB962C8B-B14F-4D97-AF65-F5344CB8AC3E}">
        <p14:creationId xmlns:p14="http://schemas.microsoft.com/office/powerpoint/2010/main" val="1813412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81BDAD-0838-11AC-F5CF-BFDA603CF5C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oup of people in a room with computers&#10;&#10;AI-generated content may be incorrect.">
            <a:extLst>
              <a:ext uri="{FF2B5EF4-FFF2-40B4-BE49-F238E27FC236}">
                <a16:creationId xmlns:a16="http://schemas.microsoft.com/office/drawing/2014/main" id="{0D377B1A-E3D7-286A-25F1-24F26814FC18}"/>
              </a:ext>
            </a:extLst>
          </p:cNvPr>
          <p:cNvPicPr>
            <a:picLocks noChangeAspect="1"/>
          </p:cNvPicPr>
          <p:nvPr/>
        </p:nvPicPr>
        <p:blipFill>
          <a:blip r:embed="rId3"/>
          <a:srcRect t="27174" r="-3" b="17955"/>
          <a:stretch>
            <a:fillRect/>
          </a:stretch>
        </p:blipFill>
        <p:spPr>
          <a:xfrm>
            <a:off x="20"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3" name="Picture 2" descr="A group of people sitting at a table&#10;&#10;AI-generated content may be incorrect.">
            <a:extLst>
              <a:ext uri="{FF2B5EF4-FFF2-40B4-BE49-F238E27FC236}">
                <a16:creationId xmlns:a16="http://schemas.microsoft.com/office/drawing/2014/main" id="{4A61FE64-D309-F0E1-3FB9-0F37CD360D2A}"/>
              </a:ext>
            </a:extLst>
          </p:cNvPr>
          <p:cNvPicPr>
            <a:picLocks noChangeAspect="1"/>
          </p:cNvPicPr>
          <p:nvPr/>
        </p:nvPicPr>
        <p:blipFill>
          <a:blip r:embed="rId4"/>
          <a:srcRect t="6590" r="-3" b="7557"/>
          <a:stretch>
            <a:fillRect/>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Picture 4" descr="A group of people posing for a photo&#10;&#10;AI-generated content may be incorrect.">
            <a:extLst>
              <a:ext uri="{FF2B5EF4-FFF2-40B4-BE49-F238E27FC236}">
                <a16:creationId xmlns:a16="http://schemas.microsoft.com/office/drawing/2014/main" id="{71D890AA-D595-7F47-B04F-FB249B2CAB0B}"/>
              </a:ext>
            </a:extLst>
          </p:cNvPr>
          <p:cNvPicPr>
            <a:picLocks noChangeAspect="1"/>
          </p:cNvPicPr>
          <p:nvPr/>
        </p:nvPicPr>
        <p:blipFill>
          <a:blip r:embed="rId5"/>
          <a:srcRect t="16203"/>
          <a:stretch>
            <a:fillRect/>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0" name="Picture 9" descr="A person standing in front of a whiteboard&#10;&#10;AI-generated content may be incorrect.">
            <a:extLst>
              <a:ext uri="{FF2B5EF4-FFF2-40B4-BE49-F238E27FC236}">
                <a16:creationId xmlns:a16="http://schemas.microsoft.com/office/drawing/2014/main" id="{A11C9B8A-1704-B871-A220-BF6FF1117042}"/>
              </a:ext>
            </a:extLst>
          </p:cNvPr>
          <p:cNvPicPr>
            <a:picLocks noChangeAspect="1"/>
          </p:cNvPicPr>
          <p:nvPr/>
        </p:nvPicPr>
        <p:blipFill>
          <a:blip r:embed="rId6"/>
          <a:srcRect t="20331" r="2" b="23333"/>
          <a:stretch>
            <a:fillRect/>
          </a:stretch>
        </p:blipFill>
        <p:spPr>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
        <p:nvSpPr>
          <p:cNvPr id="8" name="Footer Placeholder 7">
            <a:extLst>
              <a:ext uri="{FF2B5EF4-FFF2-40B4-BE49-F238E27FC236}">
                <a16:creationId xmlns:a16="http://schemas.microsoft.com/office/drawing/2014/main" id="{A77EAC6B-D21B-FA67-B3F4-825F01004EBB}"/>
              </a:ext>
            </a:extLst>
          </p:cNvPr>
          <p:cNvSpPr>
            <a:spLocks noGrp="1"/>
          </p:cNvSpPr>
          <p:nvPr>
            <p:ph type="ftr" sz="quarter" idx="15"/>
          </p:nvPr>
        </p:nvSpPr>
        <p:spPr>
          <a:xfrm>
            <a:off x="4840941" y="6041362"/>
            <a:ext cx="4315011" cy="365125"/>
          </a:xfrm>
        </p:spPr>
        <p:txBody>
          <a:bodyPr vert="horz" lIns="91440" tIns="45720" rIns="91440" bIns="45720" rtlCol="0" anchor="ctr">
            <a:normAutofit/>
          </a:bodyPr>
          <a:lstStyle/>
          <a:p>
            <a:pPr>
              <a:spcAft>
                <a:spcPts val="600"/>
              </a:spcAft>
            </a:pPr>
            <a:r>
              <a:rPr lang="en-US" sz="1200" kern="1200">
                <a:solidFill>
                  <a:srgbClr val="FFFFFF"/>
                </a:solidFill>
                <a:latin typeface="+mn-lt"/>
                <a:ea typeface="+mn-ea"/>
                <a:cs typeface="+mn-cs"/>
              </a:rPr>
              <a:t>QUANTUM COMPUTING SOCIETY 2026</a:t>
            </a:r>
          </a:p>
        </p:txBody>
      </p:sp>
      <p:sp>
        <p:nvSpPr>
          <p:cNvPr id="9" name="Slide Number Placeholder 8">
            <a:extLst>
              <a:ext uri="{FF2B5EF4-FFF2-40B4-BE49-F238E27FC236}">
                <a16:creationId xmlns:a16="http://schemas.microsoft.com/office/drawing/2014/main" id="{82D75C22-C5FF-E6D0-DF77-B98D49C5D6FB}"/>
              </a:ext>
            </a:extLst>
          </p:cNvPr>
          <p:cNvSpPr>
            <a:spLocks noGrp="1"/>
          </p:cNvSpPr>
          <p:nvPr>
            <p:ph type="sldNum" sz="quarter" idx="16"/>
          </p:nvPr>
        </p:nvSpPr>
        <p:spPr>
          <a:xfrm>
            <a:off x="11017959" y="6041362"/>
            <a:ext cx="683339" cy="365125"/>
          </a:xfrm>
        </p:spPr>
        <p:txBody>
          <a:bodyPr vert="horz" lIns="91440" tIns="45720" rIns="91440" bIns="45720" rtlCol="0" anchor="ctr">
            <a:normAutofit/>
          </a:bodyPr>
          <a:lstStyle/>
          <a:p>
            <a:pPr>
              <a:spcAft>
                <a:spcPts val="600"/>
              </a:spcAft>
            </a:pPr>
            <a:fld id="{24D65F33-A771-944D-9289-CA575F1D1B7F}" type="slidenum">
              <a:rPr lang="en-US" sz="1200">
                <a:solidFill>
                  <a:srgbClr val="FFFFFF"/>
                </a:solidFill>
                <a:latin typeface="+mn-lt"/>
              </a:rPr>
              <a:pPr>
                <a:spcAft>
                  <a:spcPts val="600"/>
                </a:spcAft>
              </a:pPr>
              <a:t>10</a:t>
            </a:fld>
            <a:endParaRPr lang="en-US" sz="1200">
              <a:solidFill>
                <a:srgbClr val="FFFFFF"/>
              </a:solidFill>
              <a:latin typeface="+mn-lt"/>
            </a:endParaRPr>
          </a:p>
        </p:txBody>
      </p:sp>
    </p:spTree>
    <p:extLst>
      <p:ext uri="{BB962C8B-B14F-4D97-AF65-F5344CB8AC3E}">
        <p14:creationId xmlns:p14="http://schemas.microsoft.com/office/powerpoint/2010/main" val="375398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C92BD69-7BDC-D8CF-50B2-776E1091322E}"/>
              </a:ext>
            </a:extLst>
          </p:cNvPr>
          <p:cNvSpPr/>
          <p:nvPr/>
        </p:nvSpPr>
        <p:spPr>
          <a:xfrm>
            <a:off x="9393621" y="2279430"/>
            <a:ext cx="2010103" cy="42961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Title 14">
            <a:extLst>
              <a:ext uri="{FF2B5EF4-FFF2-40B4-BE49-F238E27FC236}">
                <a16:creationId xmlns:a16="http://schemas.microsoft.com/office/drawing/2014/main" id="{B0013F39-0773-2ADC-C8F5-BDC8BAB5271A}"/>
              </a:ext>
            </a:extLst>
          </p:cNvPr>
          <p:cNvSpPr>
            <a:spLocks noGrp="1"/>
          </p:cNvSpPr>
          <p:nvPr>
            <p:ph type="ctrTitle"/>
          </p:nvPr>
        </p:nvSpPr>
        <p:spPr>
          <a:xfrm>
            <a:off x="1190627" y="1000757"/>
            <a:ext cx="9810746" cy="493719"/>
          </a:xfrm>
        </p:spPr>
        <p:txBody>
          <a:bodyPr>
            <a:normAutofit fontScale="90000"/>
          </a:bodyPr>
          <a:lstStyle/>
          <a:p>
            <a:r>
              <a:rPr lang="en-US"/>
              <a:t>Administration and Communication</a:t>
            </a:r>
          </a:p>
        </p:txBody>
      </p:sp>
      <p:sp>
        <p:nvSpPr>
          <p:cNvPr id="3" name="Footer Placeholder 2">
            <a:extLst>
              <a:ext uri="{FF2B5EF4-FFF2-40B4-BE49-F238E27FC236}">
                <a16:creationId xmlns:a16="http://schemas.microsoft.com/office/drawing/2014/main" id="{672C50E1-A0F8-706F-489C-8BAAD620F4D1}"/>
              </a:ext>
            </a:extLst>
          </p:cNvPr>
          <p:cNvSpPr>
            <a:spLocks noGrp="1"/>
          </p:cNvSpPr>
          <p:nvPr>
            <p:ph type="ftr" sz="quarter" idx="19"/>
          </p:nvPr>
        </p:nvSpPr>
        <p:spPr>
          <a:xfrm>
            <a:off x="1190626" y="1"/>
            <a:ext cx="6981821" cy="634996"/>
          </a:xfrm>
        </p:spPr>
        <p:txBody>
          <a:bodyPr/>
          <a:lstStyle/>
          <a:p>
            <a:r>
              <a:rPr lang="en-US"/>
              <a:t>QUANTUM COMPUTING SOCIETY 2026</a:t>
            </a:r>
          </a:p>
        </p:txBody>
      </p:sp>
      <p:sp>
        <p:nvSpPr>
          <p:cNvPr id="5" name="Slide Number Placeholder 4">
            <a:extLst>
              <a:ext uri="{FF2B5EF4-FFF2-40B4-BE49-F238E27FC236}">
                <a16:creationId xmlns:a16="http://schemas.microsoft.com/office/drawing/2014/main" id="{651EB72A-8375-828B-3FDF-BD27E8D05C19}"/>
              </a:ext>
            </a:extLst>
          </p:cNvPr>
          <p:cNvSpPr>
            <a:spLocks noGrp="1"/>
          </p:cNvSpPr>
          <p:nvPr>
            <p:ph type="sldNum" sz="quarter" idx="20"/>
          </p:nvPr>
        </p:nvSpPr>
        <p:spPr>
          <a:xfrm>
            <a:off x="10614988" y="1"/>
            <a:ext cx="386385" cy="634996"/>
          </a:xfrm>
        </p:spPr>
        <p:txBody>
          <a:bodyPr/>
          <a:lstStyle/>
          <a:p>
            <a:fld id="{24D65F33-A771-944D-9289-CA575F1D1B7F}" type="slidenum">
              <a:rPr lang="en-US" smtClean="0"/>
              <a:pPr/>
              <a:t>11</a:t>
            </a:fld>
            <a:endParaRPr lang="en-US"/>
          </a:p>
        </p:txBody>
      </p:sp>
      <p:sp>
        <p:nvSpPr>
          <p:cNvPr id="17" name="Text Placeholder 16">
            <a:extLst>
              <a:ext uri="{FF2B5EF4-FFF2-40B4-BE49-F238E27FC236}">
                <a16:creationId xmlns:a16="http://schemas.microsoft.com/office/drawing/2014/main" id="{9E6D3AC8-B62C-0F43-5DBB-92A614814AFF}"/>
              </a:ext>
            </a:extLst>
          </p:cNvPr>
          <p:cNvSpPr>
            <a:spLocks noGrp="1"/>
          </p:cNvSpPr>
          <p:nvPr>
            <p:ph type="body" sz="quarter" idx="17"/>
          </p:nvPr>
        </p:nvSpPr>
        <p:spPr>
          <a:xfrm>
            <a:off x="1366724" y="1760865"/>
            <a:ext cx="2405578" cy="4471170"/>
          </a:xfrm>
        </p:spPr>
        <p:txBody>
          <a:bodyPr vert="horz" lIns="91440" tIns="45720" rIns="91440" bIns="45720" rtlCol="0" anchor="t">
            <a:normAutofit/>
          </a:bodyPr>
          <a:lstStyle/>
          <a:p>
            <a:r>
              <a:rPr lang="en-US" b="1">
                <a:latin typeface="+mj-lt"/>
              </a:rPr>
              <a:t>Candidate Chair</a:t>
            </a:r>
          </a:p>
          <a:p>
            <a:pPr marL="685800" lvl="1" indent="-228600">
              <a:buFont typeface="Courier New" panose="020B0604020202020204" pitchFamily="34" charset="0"/>
              <a:buChar char="o"/>
            </a:pPr>
            <a:r>
              <a:rPr lang="en-US"/>
              <a:t>Bonga </a:t>
            </a:r>
            <a:r>
              <a:rPr lang="en-US" err="1"/>
              <a:t>Njamela</a:t>
            </a:r>
            <a:r>
              <a:rPr lang="en-US"/>
              <a:t>*</a:t>
            </a:r>
          </a:p>
          <a:p>
            <a:pPr marL="685800" lvl="1" indent="-228600">
              <a:buFont typeface="Courier New" panose="020B0604020202020204" pitchFamily="34" charset="0"/>
              <a:buChar char="o"/>
            </a:pPr>
            <a:r>
              <a:rPr lang="en-US" err="1"/>
              <a:t>Sonwabile</a:t>
            </a:r>
            <a:r>
              <a:rPr lang="en-US"/>
              <a:t> Baartman</a:t>
            </a:r>
          </a:p>
          <a:p>
            <a:pPr marL="685800" lvl="1" indent="-228600">
              <a:buFont typeface="Courier New" panose="020B0604020202020204" pitchFamily="34" charset="0"/>
              <a:buChar char="o"/>
            </a:pPr>
            <a:r>
              <a:rPr lang="en-US"/>
              <a:t>Kenneth Freeman</a:t>
            </a:r>
          </a:p>
          <a:p>
            <a:pPr marL="685800" lvl="1" indent="-228600">
              <a:buFont typeface="Courier New" panose="020B0604020202020204" pitchFamily="34" charset="0"/>
              <a:buChar char="o"/>
            </a:pPr>
            <a:r>
              <a:rPr lang="en-US"/>
              <a:t>Kellem </a:t>
            </a:r>
            <a:r>
              <a:rPr lang="en-US" err="1"/>
              <a:t>Lengwati</a:t>
            </a:r>
            <a:endParaRPr lang="en-US"/>
          </a:p>
          <a:p>
            <a:pPr marL="685800" lvl="1" indent="-228600">
              <a:buFont typeface="Courier New" panose="020B0604020202020204" pitchFamily="34" charset="0"/>
              <a:buChar char="o"/>
            </a:pPr>
            <a:r>
              <a:rPr lang="en-US"/>
              <a:t>Shiraaz Abrahams</a:t>
            </a:r>
          </a:p>
          <a:p>
            <a:endParaRPr lang="en-US" sz="1100" b="1">
              <a:latin typeface="Avenir Next LT Pro"/>
            </a:endParaRPr>
          </a:p>
          <a:p>
            <a:r>
              <a:rPr lang="en-US" sz="1100" b="1">
                <a:latin typeface="Avenir Next LT Pro"/>
              </a:rPr>
              <a:t>Candidate Vice Chair</a:t>
            </a:r>
            <a:endParaRPr lang="en-US" sz="1100">
              <a:latin typeface="Avenir Next LT Pro"/>
            </a:endParaRPr>
          </a:p>
          <a:p>
            <a:pPr marL="685800" lvl="1" indent="-228600">
              <a:buFont typeface="Courier New,monospace"/>
              <a:buChar char="o"/>
            </a:pPr>
            <a:r>
              <a:rPr lang="en-US" sz="1100"/>
              <a:t>Siphesihle Gema*</a:t>
            </a:r>
            <a:endParaRPr lang="en-US"/>
          </a:p>
          <a:p>
            <a:pPr marL="685800" lvl="1" indent="-228600">
              <a:buFont typeface="Courier New,monospace"/>
              <a:buChar char="o"/>
            </a:pPr>
            <a:r>
              <a:rPr lang="en-US" sz="1100" err="1"/>
              <a:t>Malefetsane</a:t>
            </a:r>
            <a:r>
              <a:rPr lang="en-US" sz="1100"/>
              <a:t> Lenka</a:t>
            </a:r>
          </a:p>
          <a:p>
            <a:pPr marL="685800" lvl="1" indent="-228600">
              <a:buFont typeface="Courier New,monospace"/>
              <a:buChar char="o"/>
            </a:pPr>
            <a:r>
              <a:rPr lang="en-US" sz="1100" err="1"/>
              <a:t>Kgotsofatso</a:t>
            </a:r>
            <a:r>
              <a:rPr lang="en-US" sz="1100"/>
              <a:t> Mello</a:t>
            </a:r>
            <a:endParaRPr lang="en-US"/>
          </a:p>
          <a:p>
            <a:pPr marL="685800" lvl="1" indent="-228600">
              <a:buFont typeface="Courier New,monospace"/>
              <a:buChar char="o"/>
            </a:pPr>
            <a:r>
              <a:rPr lang="en-US" sz="1100" err="1"/>
              <a:t>Andiswa</a:t>
            </a:r>
            <a:r>
              <a:rPr lang="en-US" sz="1100"/>
              <a:t> Linda</a:t>
            </a:r>
          </a:p>
          <a:p>
            <a:pPr marL="685800" lvl="1" indent="-228600">
              <a:buFont typeface="Courier New,monospace"/>
              <a:buChar char="o"/>
            </a:pPr>
            <a:r>
              <a:rPr lang="en-US" sz="1100"/>
              <a:t>Lunga Buthelezi</a:t>
            </a:r>
          </a:p>
          <a:p>
            <a:pPr marL="685800" lvl="1" indent="-228600">
              <a:buFont typeface="Courier New,monospace"/>
              <a:buChar char="o"/>
            </a:pPr>
            <a:r>
              <a:rPr lang="en-US" sz="1100"/>
              <a:t>Shiraaz Abraham</a:t>
            </a:r>
          </a:p>
          <a:p>
            <a:endParaRPr lang="en-US"/>
          </a:p>
        </p:txBody>
      </p:sp>
      <p:sp>
        <p:nvSpPr>
          <p:cNvPr id="16" name="Text Placeholder 15">
            <a:extLst>
              <a:ext uri="{FF2B5EF4-FFF2-40B4-BE49-F238E27FC236}">
                <a16:creationId xmlns:a16="http://schemas.microsoft.com/office/drawing/2014/main" id="{E6A55113-1BA2-3B25-ECD9-7F2B1B5EA1E6}"/>
              </a:ext>
            </a:extLst>
          </p:cNvPr>
          <p:cNvSpPr>
            <a:spLocks noGrp="1"/>
          </p:cNvSpPr>
          <p:nvPr>
            <p:ph type="body" sz="quarter" idx="14"/>
          </p:nvPr>
        </p:nvSpPr>
        <p:spPr>
          <a:xfrm>
            <a:off x="3879697" y="1764219"/>
            <a:ext cx="2566650" cy="3975560"/>
          </a:xfrm>
        </p:spPr>
        <p:txBody>
          <a:bodyPr vert="horz" lIns="91440" tIns="45720" rIns="91440" bIns="45720" rtlCol="0" anchor="t">
            <a:normAutofit/>
          </a:bodyPr>
          <a:lstStyle/>
          <a:p>
            <a:r>
              <a:rPr lang="en-US" sz="1100" b="1">
                <a:latin typeface="Avenir Next LT Pro"/>
              </a:rPr>
              <a:t>Candidate Secretary</a:t>
            </a:r>
            <a:endParaRPr lang="en-US" sz="1100">
              <a:latin typeface="Avenir Next LT Pro"/>
            </a:endParaRPr>
          </a:p>
          <a:p>
            <a:pPr marL="685800" lvl="1" indent="-228600">
              <a:buFont typeface="Courier New,monospace"/>
              <a:buChar char="o"/>
            </a:pPr>
            <a:r>
              <a:rPr lang="en-US" sz="1100">
                <a:latin typeface="Avenir Next LT Pro Light"/>
              </a:rPr>
              <a:t>Kellem </a:t>
            </a:r>
            <a:r>
              <a:rPr lang="en-US" sz="1100" err="1">
                <a:latin typeface="Avenir Next LT Pro Light"/>
              </a:rPr>
              <a:t>Lengwati</a:t>
            </a:r>
            <a:r>
              <a:rPr lang="en-US" sz="1100">
                <a:latin typeface="Avenir Next LT Pro Light"/>
              </a:rPr>
              <a:t>*</a:t>
            </a:r>
          </a:p>
          <a:p>
            <a:pPr marL="685800" lvl="1" indent="-228600">
              <a:buFont typeface="Courier New,monospace"/>
              <a:buChar char="o"/>
            </a:pPr>
            <a:r>
              <a:rPr lang="en-US" sz="1100">
                <a:latin typeface="Avenir Next LT Pro Light"/>
              </a:rPr>
              <a:t>Lunga Buthelezi</a:t>
            </a:r>
          </a:p>
          <a:p>
            <a:pPr marL="685800" lvl="1" indent="-228600">
              <a:buFont typeface="Courier New,monospace"/>
              <a:buChar char="o"/>
            </a:pPr>
            <a:r>
              <a:rPr lang="en-US" sz="1100" err="1">
                <a:latin typeface="Avenir Next LT Pro Light"/>
              </a:rPr>
              <a:t>Kgotsofatso</a:t>
            </a:r>
            <a:r>
              <a:rPr lang="en-US" sz="1100">
                <a:latin typeface="Avenir Next LT Pro Light"/>
              </a:rPr>
              <a:t> Mello</a:t>
            </a:r>
          </a:p>
          <a:p>
            <a:pPr marL="685800" lvl="1" indent="-228600">
              <a:buFont typeface="Courier New,monospace"/>
              <a:buChar char="o"/>
            </a:pPr>
            <a:r>
              <a:rPr lang="en-US" sz="1100" err="1">
                <a:latin typeface="Avenir Next LT Pro Light"/>
              </a:rPr>
              <a:t>Yivani</a:t>
            </a:r>
            <a:r>
              <a:rPr lang="en-US" sz="1100">
                <a:latin typeface="Avenir Next LT Pro Light"/>
              </a:rPr>
              <a:t> </a:t>
            </a:r>
            <a:r>
              <a:rPr lang="en-US" sz="1100" err="1">
                <a:latin typeface="Avenir Next LT Pro Light"/>
              </a:rPr>
              <a:t>Mabono</a:t>
            </a:r>
            <a:endParaRPr lang="en-US" sz="1100">
              <a:latin typeface="Avenir Next LT Pro Light"/>
            </a:endParaRPr>
          </a:p>
          <a:p>
            <a:pPr marL="685800" lvl="1" indent="-228600">
              <a:buFont typeface="Courier New,monospace"/>
              <a:buChar char="o"/>
            </a:pPr>
            <a:endParaRPr lang="en-US" sz="1100">
              <a:latin typeface="Avenir Next LT Pro Light"/>
            </a:endParaRPr>
          </a:p>
          <a:p>
            <a:r>
              <a:rPr lang="en-US" sz="1100" b="1">
                <a:latin typeface="Avenir Next LT Pro"/>
              </a:rPr>
              <a:t>Candidate Treasurer</a:t>
            </a:r>
            <a:endParaRPr lang="en-US" sz="1100">
              <a:latin typeface="Avenir Next LT Pro"/>
            </a:endParaRPr>
          </a:p>
          <a:p>
            <a:pPr marL="685800" lvl="1" indent="-228600">
              <a:buFont typeface="Courier New,monospace"/>
              <a:buChar char="o"/>
            </a:pPr>
            <a:r>
              <a:rPr lang="en-US" sz="1100" err="1">
                <a:latin typeface="Avenir Next LT Pro Light"/>
              </a:rPr>
              <a:t>Kgotsofatso</a:t>
            </a:r>
            <a:r>
              <a:rPr lang="en-US" sz="1100">
                <a:latin typeface="Avenir Next LT Pro Light"/>
              </a:rPr>
              <a:t> Mello*</a:t>
            </a:r>
          </a:p>
          <a:p>
            <a:pPr marL="685800" lvl="1" indent="-228600">
              <a:buFont typeface="Courier New,monospace"/>
              <a:buChar char="o"/>
            </a:pPr>
            <a:r>
              <a:rPr lang="en-US" sz="1100" err="1">
                <a:latin typeface="Avenir Next LT Pro Light"/>
              </a:rPr>
              <a:t>Yivani</a:t>
            </a:r>
            <a:r>
              <a:rPr lang="en-US" sz="1100">
                <a:latin typeface="Avenir Next LT Pro Light"/>
              </a:rPr>
              <a:t> </a:t>
            </a:r>
            <a:r>
              <a:rPr lang="en-US" sz="1100" err="1">
                <a:latin typeface="Avenir Next LT Pro Light"/>
              </a:rPr>
              <a:t>Mabono</a:t>
            </a:r>
            <a:endParaRPr lang="en-US" sz="1100">
              <a:latin typeface="Avenir Next LT Pro Light"/>
            </a:endParaRPr>
          </a:p>
          <a:p>
            <a:pPr marL="685800" lvl="1" indent="-228600">
              <a:buFont typeface="Courier New,monospace"/>
              <a:buChar char="o"/>
            </a:pPr>
            <a:r>
              <a:rPr lang="en-US" sz="1100">
                <a:latin typeface="Avenir Next LT Pro Light"/>
              </a:rPr>
              <a:t>Keith Matsiko</a:t>
            </a:r>
          </a:p>
          <a:p>
            <a:pPr marL="685800" lvl="1" indent="-228600">
              <a:buFont typeface="Courier New,monospace"/>
              <a:buChar char="o"/>
            </a:pPr>
            <a:r>
              <a:rPr lang="en-US" sz="1100" err="1">
                <a:latin typeface="Avenir Next LT Pro Light"/>
              </a:rPr>
              <a:t>Ditiro</a:t>
            </a:r>
            <a:r>
              <a:rPr lang="en-US" sz="1100">
                <a:latin typeface="Avenir Next LT Pro Light"/>
              </a:rPr>
              <a:t> Nkuna</a:t>
            </a:r>
            <a:endParaRPr lang="en-US"/>
          </a:p>
          <a:p>
            <a:pPr lvl="1"/>
            <a:endParaRPr lang="en-US" sz="1100">
              <a:latin typeface="Avenir Next LT Pro Light"/>
            </a:endParaRPr>
          </a:p>
          <a:p>
            <a:endParaRPr lang="en-US">
              <a:latin typeface="Avenir Next LT Pro"/>
            </a:endParaRPr>
          </a:p>
        </p:txBody>
      </p:sp>
      <p:pic>
        <p:nvPicPr>
          <p:cNvPr id="4" name="Picture 3" descr="A blue and white logo&#10;&#10;AI-generated content may be incorrect.">
            <a:extLst>
              <a:ext uri="{FF2B5EF4-FFF2-40B4-BE49-F238E27FC236}">
                <a16:creationId xmlns:a16="http://schemas.microsoft.com/office/drawing/2014/main" id="{0D8BB6A7-FC58-BCAB-EE11-FDF7EAA75DC3}"/>
              </a:ext>
            </a:extLst>
          </p:cNvPr>
          <p:cNvPicPr>
            <a:picLocks noChangeAspect="1"/>
          </p:cNvPicPr>
          <p:nvPr/>
        </p:nvPicPr>
        <p:blipFill>
          <a:blip r:embed="rId2"/>
          <a:stretch>
            <a:fillRect/>
          </a:stretch>
        </p:blipFill>
        <p:spPr>
          <a:xfrm>
            <a:off x="9945884" y="873997"/>
            <a:ext cx="853321" cy="885150"/>
          </a:xfrm>
          <a:prstGeom prst="rect">
            <a:avLst/>
          </a:prstGeom>
        </p:spPr>
      </p:pic>
      <p:sp>
        <p:nvSpPr>
          <p:cNvPr id="9" name="Text Placeholder 15">
            <a:extLst>
              <a:ext uri="{FF2B5EF4-FFF2-40B4-BE49-F238E27FC236}">
                <a16:creationId xmlns:a16="http://schemas.microsoft.com/office/drawing/2014/main" id="{77A50362-7659-CDCD-6B26-339622845E01}"/>
              </a:ext>
            </a:extLst>
          </p:cNvPr>
          <p:cNvSpPr txBox="1">
            <a:spLocks/>
          </p:cNvSpPr>
          <p:nvPr/>
        </p:nvSpPr>
        <p:spPr>
          <a:xfrm>
            <a:off x="6330487" y="1761741"/>
            <a:ext cx="2733918" cy="447116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200" b="0" i="0" kern="1200">
                <a:solidFill>
                  <a:schemeClr val="tx1"/>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a:latin typeface="Avenir Next LT Pro"/>
              </a:rPr>
              <a:t>Candidate Socials Manager</a:t>
            </a:r>
            <a:endParaRPr lang="en-US" sz="1100">
              <a:latin typeface="Avenir Next LT Pro"/>
            </a:endParaRPr>
          </a:p>
          <a:p>
            <a:pPr marL="685800" lvl="1" indent="-228600">
              <a:buFont typeface="Courier New,monospace"/>
              <a:buChar char="o"/>
            </a:pPr>
            <a:r>
              <a:rPr lang="en-US" sz="1100"/>
              <a:t>Celestin Nahimana*</a:t>
            </a:r>
            <a:endParaRPr lang="en-US" sz="1100">
              <a:latin typeface="Avenir Next LT Pro Light"/>
            </a:endParaRPr>
          </a:p>
          <a:p>
            <a:pPr marL="685800" lvl="1" indent="-228600">
              <a:buFont typeface="Courier New,monospace"/>
              <a:buChar char="o"/>
            </a:pPr>
            <a:r>
              <a:rPr lang="en-US" sz="1100">
                <a:latin typeface="Avenir Next LT Pro Light"/>
              </a:rPr>
              <a:t>Sphiwe </a:t>
            </a:r>
            <a:r>
              <a:rPr lang="en-US" sz="1100" err="1">
                <a:latin typeface="Avenir Next LT Pro Light"/>
              </a:rPr>
              <a:t>Makenete</a:t>
            </a:r>
            <a:endParaRPr lang="en-US" sz="1100">
              <a:latin typeface="Avenir Next LT Pro Light"/>
            </a:endParaRPr>
          </a:p>
          <a:p>
            <a:pPr marL="685800" lvl="1" indent="-228600">
              <a:buFont typeface="Courier New,monospace"/>
              <a:buChar char="o"/>
            </a:pPr>
            <a:r>
              <a:rPr lang="en-US" sz="1100">
                <a:latin typeface="Avenir Next LT Pro Light"/>
              </a:rPr>
              <a:t>Tinashe </a:t>
            </a:r>
            <a:r>
              <a:rPr lang="en-US" sz="1100" err="1">
                <a:latin typeface="Avenir Next LT Pro Light"/>
              </a:rPr>
              <a:t>Masvore</a:t>
            </a:r>
            <a:endParaRPr lang="en-US" sz="1100">
              <a:latin typeface="Avenir Next LT Pro Light"/>
            </a:endParaRPr>
          </a:p>
          <a:p>
            <a:pPr marL="685800" lvl="1" indent="-228600">
              <a:buFont typeface="Courier New,monospace"/>
              <a:buChar char="o"/>
            </a:pPr>
            <a:r>
              <a:rPr lang="en-US" sz="1100">
                <a:latin typeface="Avenir Next LT Pro Light"/>
              </a:rPr>
              <a:t>Sibusiso Khumalo</a:t>
            </a:r>
          </a:p>
          <a:p>
            <a:pPr marL="685800" lvl="1" indent="-228600">
              <a:buFont typeface="Courier New,monospace"/>
              <a:buChar char="o"/>
            </a:pPr>
            <a:r>
              <a:rPr lang="en-US" sz="1100" err="1">
                <a:latin typeface="Avenir Next LT Pro Light"/>
              </a:rPr>
              <a:t>Nkcubeko</a:t>
            </a:r>
            <a:r>
              <a:rPr lang="en-US" sz="1100">
                <a:latin typeface="Avenir Next LT Pro Light"/>
              </a:rPr>
              <a:t> </a:t>
            </a:r>
            <a:r>
              <a:rPr lang="en-US" sz="1100" err="1">
                <a:latin typeface="Avenir Next LT Pro Light"/>
              </a:rPr>
              <a:t>Mjikeliso</a:t>
            </a:r>
            <a:endParaRPr lang="en-US" sz="1100">
              <a:latin typeface="Avenir Next LT Pro Light"/>
            </a:endParaRPr>
          </a:p>
          <a:p>
            <a:pPr marL="685800" lvl="1" indent="-228600">
              <a:buFont typeface="Courier New,monospace"/>
              <a:buChar char="o"/>
            </a:pPr>
            <a:r>
              <a:rPr lang="en-US" sz="1100">
                <a:latin typeface="Avenir Next LT Pro Light"/>
              </a:rPr>
              <a:t>Siphesihle Moloi</a:t>
            </a:r>
          </a:p>
          <a:p>
            <a:pPr marL="685800" lvl="1" indent="-228600">
              <a:buFont typeface="Courier New,monospace"/>
              <a:buChar char="o"/>
            </a:pPr>
            <a:r>
              <a:rPr lang="en-US" sz="1100">
                <a:latin typeface="Avenir Next LT Pro Light"/>
              </a:rPr>
              <a:t>Kellem </a:t>
            </a:r>
            <a:r>
              <a:rPr lang="en-US" sz="1100" err="1">
                <a:latin typeface="Avenir Next LT Pro Light"/>
              </a:rPr>
              <a:t>Lengwati</a:t>
            </a:r>
            <a:endParaRPr lang="en-US" sz="1100">
              <a:latin typeface="Avenir Next LT Pro Light"/>
            </a:endParaRPr>
          </a:p>
          <a:p>
            <a:pPr marL="685800" lvl="1" indent="-228600">
              <a:buFont typeface="Courier New,monospace"/>
              <a:buChar char="o"/>
            </a:pPr>
            <a:r>
              <a:rPr lang="en-US" sz="1100">
                <a:latin typeface="Avenir Next LT Pro Light"/>
              </a:rPr>
              <a:t>Wade Schroeder</a:t>
            </a:r>
          </a:p>
          <a:p>
            <a:pPr marL="685800" lvl="1" indent="-228600">
              <a:buFont typeface="Courier New,monospace"/>
              <a:buChar char="o"/>
            </a:pPr>
            <a:r>
              <a:rPr lang="en-US" sz="1100">
                <a:latin typeface="Avenir Next LT Pro Light"/>
              </a:rPr>
              <a:t>Siyabonga Yende</a:t>
            </a:r>
          </a:p>
          <a:p>
            <a:pPr marL="685800" lvl="1" indent="-228600">
              <a:buFont typeface="Courier New,monospace"/>
              <a:buChar char="o"/>
            </a:pPr>
            <a:r>
              <a:rPr lang="en-US" sz="1100">
                <a:latin typeface="Avenir Next LT Pro Light"/>
              </a:rPr>
              <a:t>Manganyi </a:t>
            </a:r>
            <a:r>
              <a:rPr lang="en-US" sz="1100" err="1">
                <a:latin typeface="Avenir Next LT Pro Light"/>
              </a:rPr>
              <a:t>Yeuko</a:t>
            </a:r>
            <a:endParaRPr lang="en-US" sz="1100">
              <a:latin typeface="Avenir Next LT Pro Light"/>
            </a:endParaRPr>
          </a:p>
          <a:p>
            <a:pPr marL="685800" lvl="1" indent="-228600">
              <a:buFont typeface="Courier New,monospace"/>
              <a:buChar char="o"/>
            </a:pPr>
            <a:endParaRPr lang="en-US" sz="1100">
              <a:latin typeface="Avenir Next LT Pro Light"/>
            </a:endParaRPr>
          </a:p>
          <a:p>
            <a:endParaRPr lang="en-US" sz="1100">
              <a:latin typeface="Avenir Next LT Pro Light"/>
            </a:endParaRPr>
          </a:p>
          <a:p>
            <a:pPr lvl="1"/>
            <a:endParaRPr lang="en-US" sz="1100">
              <a:latin typeface="Avenir Next LT Pro Light"/>
            </a:endParaRPr>
          </a:p>
          <a:p>
            <a:endParaRPr lang="en-US">
              <a:latin typeface="Avenir Next LT Pro"/>
            </a:endParaRPr>
          </a:p>
        </p:txBody>
      </p:sp>
      <p:pic>
        <p:nvPicPr>
          <p:cNvPr id="10" name="Graphic 9">
            <a:extLst>
              <a:ext uri="{FF2B5EF4-FFF2-40B4-BE49-F238E27FC236}">
                <a16:creationId xmlns:a16="http://schemas.microsoft.com/office/drawing/2014/main" id="{A1B94D19-FAA9-8121-13AF-090926A5F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75479" y="2737943"/>
            <a:ext cx="593835" cy="580698"/>
          </a:xfrm>
          <a:prstGeom prst="rect">
            <a:avLst/>
          </a:prstGeom>
        </p:spPr>
      </p:pic>
      <p:pic>
        <p:nvPicPr>
          <p:cNvPr id="11" name="Graphic 10">
            <a:extLst>
              <a:ext uri="{FF2B5EF4-FFF2-40B4-BE49-F238E27FC236}">
                <a16:creationId xmlns:a16="http://schemas.microsoft.com/office/drawing/2014/main" id="{2319FF38-D7A1-C4FA-854A-54519D0A79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44100" y="3999188"/>
            <a:ext cx="896007" cy="856594"/>
          </a:xfrm>
          <a:prstGeom prst="rect">
            <a:avLst/>
          </a:prstGeom>
        </p:spPr>
      </p:pic>
      <p:sp>
        <p:nvSpPr>
          <p:cNvPr id="12" name="TextBox 11">
            <a:extLst>
              <a:ext uri="{FF2B5EF4-FFF2-40B4-BE49-F238E27FC236}">
                <a16:creationId xmlns:a16="http://schemas.microsoft.com/office/drawing/2014/main" id="{42CD6ACD-7FAF-9249-8C52-9B6C430F022D}"/>
              </a:ext>
            </a:extLst>
          </p:cNvPr>
          <p:cNvSpPr txBox="1"/>
          <p:nvPr/>
        </p:nvSpPr>
        <p:spPr>
          <a:xfrm>
            <a:off x="9347637" y="1767051"/>
            <a:ext cx="210863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Avenir Next LT Pro"/>
              </a:rPr>
              <a:t>Communication and Collaboration</a:t>
            </a:r>
            <a:endParaRPr lang="en-US"/>
          </a:p>
        </p:txBody>
      </p:sp>
      <p:pic>
        <p:nvPicPr>
          <p:cNvPr id="13" name="Graphic 12">
            <a:extLst>
              <a:ext uri="{FF2B5EF4-FFF2-40B4-BE49-F238E27FC236}">
                <a16:creationId xmlns:a16="http://schemas.microsoft.com/office/drawing/2014/main" id="{0B776579-6960-5C1B-158C-1C09C723CF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7238" y="5306410"/>
            <a:ext cx="896008" cy="928853"/>
          </a:xfrm>
          <a:prstGeom prst="rect">
            <a:avLst/>
          </a:prstGeom>
        </p:spPr>
      </p:pic>
      <p:sp>
        <p:nvSpPr>
          <p:cNvPr id="6" name="TextBox 5">
            <a:extLst>
              <a:ext uri="{FF2B5EF4-FFF2-40B4-BE49-F238E27FC236}">
                <a16:creationId xmlns:a16="http://schemas.microsoft.com/office/drawing/2014/main" id="{B6909335-4566-B790-0A89-96D2AC151C8C}"/>
              </a:ext>
            </a:extLst>
          </p:cNvPr>
          <p:cNvSpPr txBox="1"/>
          <p:nvPr/>
        </p:nvSpPr>
        <p:spPr>
          <a:xfrm>
            <a:off x="1366724" y="5770836"/>
            <a:ext cx="6097044" cy="1215717"/>
          </a:xfrm>
          <a:prstGeom prst="rect">
            <a:avLst/>
          </a:prstGeom>
          <a:noFill/>
        </p:spPr>
        <p:txBody>
          <a:bodyPr wrap="square" lIns="91440" tIns="45720" rIns="91440" bIns="45720" anchor="t">
            <a:spAutoFit/>
          </a:bodyPr>
          <a:lstStyle/>
          <a:p>
            <a:r>
              <a:rPr lang="en-US" sz="1100" b="1">
                <a:latin typeface="Avenir Next LT Pro"/>
              </a:rPr>
              <a:t>Industry Advisory Board</a:t>
            </a:r>
            <a:endParaRPr lang="en-US" sz="1100">
              <a:latin typeface="Avenir Next LT Pro"/>
            </a:endParaRPr>
          </a:p>
          <a:p>
            <a:endParaRPr lang="en-US" sz="1100" b="1">
              <a:latin typeface="Avenir Next LT Pro"/>
            </a:endParaRPr>
          </a:p>
          <a:p>
            <a:pPr marL="685800" lvl="1" indent="-228600">
              <a:buFont typeface="Courier New,monospace"/>
              <a:buChar char="o"/>
            </a:pPr>
            <a:r>
              <a:rPr lang="en-US" sz="1100" err="1">
                <a:latin typeface="Avenir Next LT Pro Light"/>
              </a:rPr>
              <a:t>Ndivhuwo</a:t>
            </a:r>
            <a:r>
              <a:rPr lang="en-US" sz="1100">
                <a:latin typeface="Avenir Next LT Pro Light"/>
              </a:rPr>
              <a:t> </a:t>
            </a:r>
            <a:r>
              <a:rPr lang="en-US" sz="1100" err="1">
                <a:latin typeface="Avenir Next LT Pro Light"/>
              </a:rPr>
              <a:t>Nyase</a:t>
            </a:r>
            <a:r>
              <a:rPr lang="en-US" sz="1100">
                <a:latin typeface="Avenir Next LT Pro Light"/>
              </a:rPr>
              <a:t> (IBM Research Africa)</a:t>
            </a:r>
          </a:p>
          <a:p>
            <a:endParaRPr lang="en-US" sz="1100">
              <a:latin typeface="Avenir Next LT Pro Light"/>
            </a:endParaRPr>
          </a:p>
          <a:p>
            <a:pPr lvl="1"/>
            <a:endParaRPr lang="en-US" sz="1100">
              <a:latin typeface="Avenir Next LT Pro Light"/>
            </a:endParaRPr>
          </a:p>
          <a:p>
            <a:endParaRPr lang="en-US">
              <a:latin typeface="Avenir Next LT Pro"/>
            </a:endParaRPr>
          </a:p>
        </p:txBody>
      </p:sp>
    </p:spTree>
    <p:extLst>
      <p:ext uri="{BB962C8B-B14F-4D97-AF65-F5344CB8AC3E}">
        <p14:creationId xmlns:p14="http://schemas.microsoft.com/office/powerpoint/2010/main" val="2972167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4F69895C-B7BA-DF47-C649-05DCDD16DAC9}"/>
              </a:ext>
            </a:extLst>
          </p:cNvPr>
          <p:cNvSpPr>
            <a:spLocks noGrp="1"/>
          </p:cNvSpPr>
          <p:nvPr>
            <p:ph type="ctrTitle"/>
          </p:nvPr>
        </p:nvSpPr>
        <p:spPr>
          <a:xfrm>
            <a:off x="6194716" y="739978"/>
            <a:ext cx="5334930" cy="3004145"/>
          </a:xfrm>
        </p:spPr>
        <p:txBody>
          <a:bodyPr vert="horz" lIns="91440" tIns="45720" rIns="91440" bIns="45720" rtlCol="0" anchor="b">
            <a:normAutofit/>
          </a:bodyPr>
          <a:lstStyle/>
          <a:p>
            <a:pPr algn="ctr"/>
            <a:r>
              <a:rPr lang="en-US" sz="3600"/>
              <a:t>Thank you</a:t>
            </a:r>
          </a:p>
        </p:txBody>
      </p:sp>
      <p:sp>
        <p:nvSpPr>
          <p:cNvPr id="6" name="Subtitle 4">
            <a:extLst>
              <a:ext uri="{FF2B5EF4-FFF2-40B4-BE49-F238E27FC236}">
                <a16:creationId xmlns:a16="http://schemas.microsoft.com/office/drawing/2014/main" id="{40FB8F73-C8DC-961E-E0C4-B8A4B74C9D96}"/>
              </a:ext>
            </a:extLst>
          </p:cNvPr>
          <p:cNvSpPr>
            <a:spLocks noGrp="1"/>
          </p:cNvSpPr>
          <p:nvPr/>
        </p:nvSpPr>
        <p:spPr>
          <a:xfrm>
            <a:off x="6194715" y="3836197"/>
            <a:ext cx="5334931" cy="2189214"/>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200" b="0" i="0" kern="1200">
                <a:solidFill>
                  <a:schemeClr val="tx1"/>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pPr>
            <a:r>
              <a:rPr lang="en-US" sz="1100"/>
              <a:t>Bonga </a:t>
            </a:r>
            <a:r>
              <a:rPr lang="en-US" sz="1100" err="1"/>
              <a:t>Njamela</a:t>
            </a:r>
            <a:r>
              <a:rPr lang="en-US" sz="1100"/>
              <a:t> </a:t>
            </a:r>
            <a:br>
              <a:rPr lang="en-US" sz="1100"/>
            </a:br>
            <a:r>
              <a:rPr lang="en-US" sz="1100"/>
              <a:t>+27 (0) 83 397 63 13  </a:t>
            </a:r>
            <a:br>
              <a:rPr lang="en-US" sz="1100"/>
            </a:br>
            <a:r>
              <a:rPr lang="en-US" sz="1100"/>
              <a:t>njmlun002@myuct.ac.za</a:t>
            </a:r>
            <a:br>
              <a:rPr lang="en-US" sz="1100"/>
            </a:br>
            <a:endParaRPr lang="en-US" sz="1100"/>
          </a:p>
        </p:txBody>
      </p:sp>
      <p:sp>
        <p:nvSpPr>
          <p:cNvPr id="43" name="Freeform: Shape 25">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27">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45" name="Freeform: Shape 29">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31">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7" name="Freeform: Shape 33">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9" name="Picture Placeholder 18" descr="A machine with many wires&#10;&#10;AI-generated content may be incorrect.">
            <a:extLst>
              <a:ext uri="{FF2B5EF4-FFF2-40B4-BE49-F238E27FC236}">
                <a16:creationId xmlns:a16="http://schemas.microsoft.com/office/drawing/2014/main" id="{69D0DC8B-194D-785A-AE8F-8B2E68946193}"/>
              </a:ext>
            </a:extLst>
          </p:cNvPr>
          <p:cNvPicPr>
            <a:picLocks noGrp="1" noChangeAspect="1"/>
          </p:cNvPicPr>
          <p:nvPr>
            <p:ph type="pic" sz="quarter" idx="16"/>
          </p:nvPr>
        </p:nvPicPr>
        <p:blipFill>
          <a:blip r:embed="rId2">
            <a:extLst>
              <a:ext uri="{837473B0-CC2E-450A-ABE3-18F120FF3D39}">
                <a1611:picAttrSrcUrl xmlns:a1611="http://schemas.microsoft.com/office/drawing/2016/11/main" r:id="rId3"/>
              </a:ext>
            </a:extLst>
          </a:blip>
          <a:srcRect l="16625" r="16624" b="-1"/>
          <a:stretch>
            <a:fillRect/>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5" name="Slide Number Placeholder 4">
            <a:extLst>
              <a:ext uri="{FF2B5EF4-FFF2-40B4-BE49-F238E27FC236}">
                <a16:creationId xmlns:a16="http://schemas.microsoft.com/office/drawing/2014/main" id="{ABDF2E1D-16A2-139F-9A01-337CF9A28775}"/>
              </a:ext>
            </a:extLst>
          </p:cNvPr>
          <p:cNvSpPr>
            <a:spLocks noGrp="1"/>
          </p:cNvSpPr>
          <p:nvPr>
            <p:ph type="sldNum" sz="quarter" idx="19"/>
          </p:nvPr>
        </p:nvSpPr>
        <p:spPr>
          <a:xfrm>
            <a:off x="530529" y="6356350"/>
            <a:ext cx="1054989" cy="365125"/>
          </a:xfrm>
        </p:spPr>
        <p:txBody>
          <a:bodyPr vert="horz" lIns="91440" tIns="45720" rIns="91440" bIns="45720" rtlCol="0" anchor="ctr">
            <a:normAutofit/>
          </a:bodyPr>
          <a:lstStyle/>
          <a:p>
            <a:pPr algn="l">
              <a:spcAft>
                <a:spcPts val="600"/>
              </a:spcAft>
              <a:defRPr/>
            </a:pPr>
            <a:fld id="{24D65F33-A771-944D-9289-CA575F1D1B7F}" type="slidenum">
              <a:rPr lang="en-US" sz="1200" spc="0" smtClean="0">
                <a:solidFill>
                  <a:prstClr val="black">
                    <a:tint val="75000"/>
                  </a:prstClr>
                </a:solidFill>
                <a:latin typeface="Calibri" panose="020F0502020204030204"/>
              </a:rPr>
              <a:pPr algn="l">
                <a:spcAft>
                  <a:spcPts val="600"/>
                </a:spcAft>
                <a:defRPr/>
              </a:pPr>
              <a:t>12</a:t>
            </a:fld>
            <a:endParaRPr lang="en-US" sz="1200" spc="0">
              <a:solidFill>
                <a:prstClr val="black">
                  <a:tint val="75000"/>
                </a:prstClr>
              </a:solidFill>
              <a:latin typeface="Calibri" panose="020F0502020204030204"/>
            </a:endParaRPr>
          </a:p>
        </p:txBody>
      </p:sp>
      <p:sp>
        <p:nvSpPr>
          <p:cNvPr id="48" name="Freeform: Shape 35">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ooter Placeholder 2">
            <a:extLst>
              <a:ext uri="{FF2B5EF4-FFF2-40B4-BE49-F238E27FC236}">
                <a16:creationId xmlns:a16="http://schemas.microsoft.com/office/drawing/2014/main" id="{29F43F1F-A598-0415-C465-0600A883D104}"/>
              </a:ext>
            </a:extLst>
          </p:cNvPr>
          <p:cNvSpPr>
            <a:spLocks noGrp="1"/>
          </p:cNvSpPr>
          <p:nvPr>
            <p:ph type="ftr" sz="quarter" idx="18"/>
          </p:nvPr>
        </p:nvSpPr>
        <p:spPr>
          <a:xfrm>
            <a:off x="6194716" y="6356350"/>
            <a:ext cx="3805682" cy="365125"/>
          </a:xfrm>
        </p:spPr>
        <p:txBody>
          <a:bodyPr vert="horz" lIns="91440" tIns="45720" rIns="91440" bIns="45720" rtlCol="0" anchor="ctr">
            <a:normAutofit/>
          </a:bodyPr>
          <a:lstStyle/>
          <a:p>
            <a:pPr>
              <a:spcAft>
                <a:spcPts val="600"/>
              </a:spcAft>
              <a:defRPr/>
            </a:pPr>
            <a:r>
              <a:rPr lang="en-US" sz="1200" kern="1200" spc="0">
                <a:solidFill>
                  <a:prstClr val="black">
                    <a:tint val="75000"/>
                  </a:prstClr>
                </a:solidFill>
                <a:latin typeface="Calibri" panose="020F0502020204030204"/>
                <a:ea typeface="+mn-ea"/>
                <a:cs typeface="+mn-cs"/>
              </a:rPr>
              <a:t>QUANTUM COMPUTING SOCIETY</a:t>
            </a:r>
          </a:p>
        </p:txBody>
      </p:sp>
      <p:sp>
        <p:nvSpPr>
          <p:cNvPr id="2" name="TextBox 1">
            <a:extLst>
              <a:ext uri="{FF2B5EF4-FFF2-40B4-BE49-F238E27FC236}">
                <a16:creationId xmlns:a16="http://schemas.microsoft.com/office/drawing/2014/main" id="{AFB4E223-1283-418C-F482-5AF85C8C7CA0}"/>
              </a:ext>
            </a:extLst>
          </p:cNvPr>
          <p:cNvSpPr txBox="1"/>
          <p:nvPr/>
        </p:nvSpPr>
        <p:spPr>
          <a:xfrm>
            <a:off x="0" y="6858000"/>
            <a:ext cx="7229475" cy="317500"/>
          </a:xfrm>
          <a:prstGeom prst="rect">
            <a:avLst/>
          </a:prstGeom>
        </p:spPr>
        <p:txBody>
          <a:bodyPr>
            <a:normAutofit lnSpcReduction="10000"/>
          </a:bodyPr>
          <a:lstStyle/>
          <a:p>
            <a:pPr>
              <a:lnSpc>
                <a:spcPct val="90000"/>
              </a:lnSpc>
              <a:spcAft>
                <a:spcPts val="600"/>
              </a:spcAft>
            </a:pPr>
            <a:r>
              <a:rPr lang="en-US" sz="1700"/>
              <a:t>ThePhoto by PhotoAuthor is licensed under CCYYSA.</a:t>
            </a:r>
          </a:p>
        </p:txBody>
      </p:sp>
      <p:sp>
        <p:nvSpPr>
          <p:cNvPr id="7" name="TextBox 6">
            <a:extLst>
              <a:ext uri="{FF2B5EF4-FFF2-40B4-BE49-F238E27FC236}">
                <a16:creationId xmlns:a16="http://schemas.microsoft.com/office/drawing/2014/main" id="{2449E6F6-D24A-2555-FE9E-13D4E59D78E3}"/>
              </a:ext>
            </a:extLst>
          </p:cNvPr>
          <p:cNvSpPr txBox="1"/>
          <p:nvPr/>
        </p:nvSpPr>
        <p:spPr>
          <a:xfrm>
            <a:off x="0" y="6858000"/>
            <a:ext cx="7229475" cy="317500"/>
          </a:xfrm>
          <a:prstGeom prst="rect">
            <a:avLst/>
          </a:prstGeom>
        </p:spPr>
        <p:txBody>
          <a:bodyPr>
            <a:normAutofit lnSpcReduction="10000"/>
          </a:bodyPr>
          <a:lstStyle/>
          <a:p>
            <a:pPr>
              <a:lnSpc>
                <a:spcPct val="90000"/>
              </a:lnSpc>
              <a:spcAft>
                <a:spcPts val="600"/>
              </a:spcAft>
            </a:pPr>
            <a:r>
              <a:rPr lang="en-US" sz="1700"/>
              <a:t>ThePhoto by PhotoAuthor is licensed under CCYYSA.</a:t>
            </a:r>
          </a:p>
        </p:txBody>
      </p:sp>
    </p:spTree>
    <p:extLst>
      <p:ext uri="{BB962C8B-B14F-4D97-AF65-F5344CB8AC3E}">
        <p14:creationId xmlns:p14="http://schemas.microsoft.com/office/powerpoint/2010/main" val="517791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6296-0131-EEEC-2864-91F54947905D}"/>
              </a:ext>
            </a:extLst>
          </p:cNvPr>
          <p:cNvSpPr>
            <a:spLocks noGrp="1"/>
          </p:cNvSpPr>
          <p:nvPr>
            <p:ph type="title"/>
          </p:nvPr>
        </p:nvSpPr>
        <p:spPr>
          <a:xfrm>
            <a:off x="6843094" y="1000757"/>
            <a:ext cx="4158284" cy="2614293"/>
          </a:xfrm>
        </p:spPr>
        <p:txBody>
          <a:bodyPr/>
          <a:lstStyle/>
          <a:p>
            <a:r>
              <a:rPr lang="en-US"/>
              <a:t>Agenda</a:t>
            </a:r>
          </a:p>
        </p:txBody>
      </p:sp>
      <p:pic>
        <p:nvPicPr>
          <p:cNvPr id="8" name="Picture Placeholder 7" descr="Light reflection in a lens">
            <a:extLst>
              <a:ext uri="{FF2B5EF4-FFF2-40B4-BE49-F238E27FC236}">
                <a16:creationId xmlns:a16="http://schemas.microsoft.com/office/drawing/2014/main" id="{A1566ADA-39C0-2F26-A0B9-140D7A5DFD28}"/>
              </a:ext>
            </a:extLst>
          </p:cNvPr>
          <p:cNvPicPr>
            <a:picLocks noGrp="1" noChangeAspect="1"/>
          </p:cNvPicPr>
          <p:nvPr>
            <p:ph type="pic" sz="quarter" idx="13"/>
          </p:nvPr>
        </p:nvPicPr>
        <p:blipFill>
          <a:blip r:embed="rId2"/>
          <a:srcRect l="23989" r="23989"/>
          <a:stretch/>
        </p:blipFill>
        <p:spPr>
          <a:xfrm>
            <a:off x="0" y="0"/>
            <a:ext cx="5348904" cy="6858000"/>
          </a:xfrm>
        </p:spPr>
      </p:pic>
      <p:sp>
        <p:nvSpPr>
          <p:cNvPr id="4" name="Footer Placeholder 3">
            <a:extLst>
              <a:ext uri="{FF2B5EF4-FFF2-40B4-BE49-F238E27FC236}">
                <a16:creationId xmlns:a16="http://schemas.microsoft.com/office/drawing/2014/main" id="{1BDC815C-4270-36F8-D592-247DFDB5164B}"/>
              </a:ext>
            </a:extLst>
          </p:cNvPr>
          <p:cNvSpPr>
            <a:spLocks noGrp="1"/>
          </p:cNvSpPr>
          <p:nvPr>
            <p:ph type="ftr" sz="quarter" idx="16"/>
          </p:nvPr>
        </p:nvSpPr>
        <p:spPr>
          <a:xfrm>
            <a:off x="6933235" y="-279"/>
            <a:ext cx="3004111" cy="621671"/>
          </a:xfrm>
        </p:spPr>
        <p:txBody>
          <a:bodyPr/>
          <a:lstStyle/>
          <a:p>
            <a:r>
              <a:rPr lang="en-US"/>
              <a:t>QUANTUM COMPUTING SOCIETY 2026</a:t>
            </a:r>
          </a:p>
        </p:txBody>
      </p:sp>
      <p:sp>
        <p:nvSpPr>
          <p:cNvPr id="6" name="Slide Number Placeholder 5">
            <a:extLst>
              <a:ext uri="{FF2B5EF4-FFF2-40B4-BE49-F238E27FC236}">
                <a16:creationId xmlns:a16="http://schemas.microsoft.com/office/drawing/2014/main" id="{4399782E-5A80-09BF-00C3-B893C48865A9}"/>
              </a:ext>
            </a:extLst>
          </p:cNvPr>
          <p:cNvSpPr>
            <a:spLocks noGrp="1"/>
          </p:cNvSpPr>
          <p:nvPr>
            <p:ph type="sldNum" sz="quarter" idx="17"/>
          </p:nvPr>
        </p:nvSpPr>
        <p:spPr>
          <a:xfrm>
            <a:off x="10614988" y="0"/>
            <a:ext cx="386389" cy="621671"/>
          </a:xfrm>
        </p:spPr>
        <p:txBody>
          <a:bodyPr/>
          <a:lstStyle/>
          <a:p>
            <a:fld id="{24D65F33-A771-944D-9289-CA575F1D1B7F}" type="slidenum">
              <a:rPr lang="en-US" smtClean="0"/>
              <a:pPr/>
              <a:t>2</a:t>
            </a:fld>
            <a:endParaRPr lang="en-US"/>
          </a:p>
        </p:txBody>
      </p:sp>
      <p:sp>
        <p:nvSpPr>
          <p:cNvPr id="14" name="Text Placeholder 13">
            <a:extLst>
              <a:ext uri="{FF2B5EF4-FFF2-40B4-BE49-F238E27FC236}">
                <a16:creationId xmlns:a16="http://schemas.microsoft.com/office/drawing/2014/main" id="{BCBC7432-5599-31A6-2FDA-FB1C4981A45B}"/>
              </a:ext>
            </a:extLst>
          </p:cNvPr>
          <p:cNvSpPr>
            <a:spLocks noGrp="1"/>
          </p:cNvSpPr>
          <p:nvPr>
            <p:ph type="body" sz="quarter" idx="18"/>
          </p:nvPr>
        </p:nvSpPr>
        <p:spPr>
          <a:xfrm>
            <a:off x="7032664" y="3993840"/>
            <a:ext cx="3776662" cy="2241550"/>
          </a:xfrm>
        </p:spPr>
        <p:txBody>
          <a:bodyPr/>
          <a:lstStyle/>
          <a:p>
            <a:r>
              <a:rPr lang="en-US"/>
              <a:t>Introduction</a:t>
            </a:r>
          </a:p>
          <a:p>
            <a:r>
              <a:rPr lang="en-US"/>
              <a:t>Plan of action</a:t>
            </a:r>
          </a:p>
          <a:p>
            <a:r>
              <a:rPr lang="en-US"/>
              <a:t>Proforma constitution</a:t>
            </a:r>
          </a:p>
          <a:p>
            <a:r>
              <a:rPr lang="en-US"/>
              <a:t>Collaboration in the South African quantum ecosystem</a:t>
            </a:r>
          </a:p>
          <a:p>
            <a:r>
              <a:rPr lang="en-US"/>
              <a:t>Administration and communication</a:t>
            </a:r>
          </a:p>
          <a:p>
            <a:r>
              <a:rPr lang="en-US"/>
              <a:t>Closing</a:t>
            </a:r>
          </a:p>
          <a:p>
            <a:pPr marL="0" indent="0">
              <a:buNone/>
            </a:pPr>
            <a:endParaRPr lang="en-US"/>
          </a:p>
          <a:p>
            <a:endParaRPr lang="en-US"/>
          </a:p>
        </p:txBody>
      </p:sp>
      <p:pic>
        <p:nvPicPr>
          <p:cNvPr id="3" name="Graphic 2">
            <a:extLst>
              <a:ext uri="{FF2B5EF4-FFF2-40B4-BE49-F238E27FC236}">
                <a16:creationId xmlns:a16="http://schemas.microsoft.com/office/drawing/2014/main" id="{8D5B5997-866F-16A8-4BAB-691D6B5789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9224" y="2588140"/>
            <a:ext cx="1246599" cy="1471567"/>
          </a:xfrm>
          <a:prstGeom prst="rect">
            <a:avLst/>
          </a:prstGeom>
        </p:spPr>
      </p:pic>
      <p:pic>
        <p:nvPicPr>
          <p:cNvPr id="7" name="Picture 6" descr="A blue and white logo&#10;&#10;AI-generated content may be incorrect.">
            <a:extLst>
              <a:ext uri="{FF2B5EF4-FFF2-40B4-BE49-F238E27FC236}">
                <a16:creationId xmlns:a16="http://schemas.microsoft.com/office/drawing/2014/main" id="{4AB2318A-56F8-5B80-4F13-A280D7871E27}"/>
              </a:ext>
            </a:extLst>
          </p:cNvPr>
          <p:cNvPicPr>
            <a:picLocks noChangeAspect="1"/>
          </p:cNvPicPr>
          <p:nvPr/>
        </p:nvPicPr>
        <p:blipFill>
          <a:blip r:embed="rId5"/>
          <a:stretch>
            <a:fillRect/>
          </a:stretch>
        </p:blipFill>
        <p:spPr>
          <a:xfrm>
            <a:off x="10612759" y="5758479"/>
            <a:ext cx="793504" cy="819117"/>
          </a:xfrm>
          <a:prstGeom prst="rect">
            <a:avLst/>
          </a:prstGeom>
        </p:spPr>
      </p:pic>
    </p:spTree>
    <p:extLst>
      <p:ext uri="{BB962C8B-B14F-4D97-AF65-F5344CB8AC3E}">
        <p14:creationId xmlns:p14="http://schemas.microsoft.com/office/powerpoint/2010/main" val="130793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7D1B15-8DA0-D82E-A0D4-C178EF948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2AA97-2D46-9EB6-E9C5-661D2C4992B9}"/>
              </a:ext>
            </a:extLst>
          </p:cNvPr>
          <p:cNvSpPr>
            <a:spLocks noGrp="1"/>
          </p:cNvSpPr>
          <p:nvPr>
            <p:ph type="title"/>
          </p:nvPr>
        </p:nvSpPr>
        <p:spPr>
          <a:xfrm>
            <a:off x="6843094" y="1000757"/>
            <a:ext cx="4158284" cy="2614293"/>
          </a:xfrm>
        </p:spPr>
        <p:txBody>
          <a:bodyPr/>
          <a:lstStyle/>
          <a:p>
            <a:r>
              <a:rPr lang="en-US"/>
              <a:t>Agenda</a:t>
            </a:r>
          </a:p>
        </p:txBody>
      </p:sp>
      <p:pic>
        <p:nvPicPr>
          <p:cNvPr id="8" name="Picture Placeholder 7" descr="Light reflection in a lens">
            <a:extLst>
              <a:ext uri="{FF2B5EF4-FFF2-40B4-BE49-F238E27FC236}">
                <a16:creationId xmlns:a16="http://schemas.microsoft.com/office/drawing/2014/main" id="{4BC7ECBD-5C0E-5794-DDB7-0000EAE59031}"/>
              </a:ext>
            </a:extLst>
          </p:cNvPr>
          <p:cNvPicPr>
            <a:picLocks noGrp="1" noChangeAspect="1"/>
          </p:cNvPicPr>
          <p:nvPr>
            <p:ph type="pic" sz="quarter" idx="13"/>
          </p:nvPr>
        </p:nvPicPr>
        <p:blipFill>
          <a:blip r:embed="rId2"/>
          <a:srcRect l="23989" r="23989"/>
          <a:stretch/>
        </p:blipFill>
        <p:spPr>
          <a:xfrm>
            <a:off x="0" y="0"/>
            <a:ext cx="5348904" cy="6858000"/>
          </a:xfrm>
        </p:spPr>
      </p:pic>
      <p:sp>
        <p:nvSpPr>
          <p:cNvPr id="4" name="Footer Placeholder 3">
            <a:extLst>
              <a:ext uri="{FF2B5EF4-FFF2-40B4-BE49-F238E27FC236}">
                <a16:creationId xmlns:a16="http://schemas.microsoft.com/office/drawing/2014/main" id="{3200A8A8-E909-788A-B5DB-12ACF8A28BEA}"/>
              </a:ext>
            </a:extLst>
          </p:cNvPr>
          <p:cNvSpPr>
            <a:spLocks noGrp="1"/>
          </p:cNvSpPr>
          <p:nvPr>
            <p:ph type="ftr" sz="quarter" idx="16"/>
          </p:nvPr>
        </p:nvSpPr>
        <p:spPr>
          <a:xfrm>
            <a:off x="6933235" y="-279"/>
            <a:ext cx="3004111" cy="621671"/>
          </a:xfrm>
        </p:spPr>
        <p:txBody>
          <a:bodyPr/>
          <a:lstStyle/>
          <a:p>
            <a:r>
              <a:rPr lang="en-US"/>
              <a:t>QUANTUM COMPUTING SOCIETY 2026</a:t>
            </a:r>
          </a:p>
        </p:txBody>
      </p:sp>
      <p:sp>
        <p:nvSpPr>
          <p:cNvPr id="6" name="Slide Number Placeholder 5">
            <a:extLst>
              <a:ext uri="{FF2B5EF4-FFF2-40B4-BE49-F238E27FC236}">
                <a16:creationId xmlns:a16="http://schemas.microsoft.com/office/drawing/2014/main" id="{C7619D6C-98E5-3769-C65B-F33B52928B0C}"/>
              </a:ext>
            </a:extLst>
          </p:cNvPr>
          <p:cNvSpPr>
            <a:spLocks noGrp="1"/>
          </p:cNvSpPr>
          <p:nvPr>
            <p:ph type="sldNum" sz="quarter" idx="17"/>
          </p:nvPr>
        </p:nvSpPr>
        <p:spPr>
          <a:xfrm>
            <a:off x="10614988" y="0"/>
            <a:ext cx="386389" cy="621671"/>
          </a:xfrm>
        </p:spPr>
        <p:txBody>
          <a:bodyPr/>
          <a:lstStyle/>
          <a:p>
            <a:fld id="{24D65F33-A771-944D-9289-CA575F1D1B7F}" type="slidenum">
              <a:rPr lang="en-US" smtClean="0"/>
              <a:pPr/>
              <a:t>3</a:t>
            </a:fld>
            <a:endParaRPr lang="en-US"/>
          </a:p>
        </p:txBody>
      </p:sp>
      <p:sp>
        <p:nvSpPr>
          <p:cNvPr id="14" name="Text Placeholder 13">
            <a:extLst>
              <a:ext uri="{FF2B5EF4-FFF2-40B4-BE49-F238E27FC236}">
                <a16:creationId xmlns:a16="http://schemas.microsoft.com/office/drawing/2014/main" id="{16F95F96-9779-0D28-9147-A09BFCF3665B}"/>
              </a:ext>
            </a:extLst>
          </p:cNvPr>
          <p:cNvSpPr>
            <a:spLocks noGrp="1"/>
          </p:cNvSpPr>
          <p:nvPr>
            <p:ph type="body" sz="quarter" idx="18"/>
          </p:nvPr>
        </p:nvSpPr>
        <p:spPr>
          <a:xfrm>
            <a:off x="7032664" y="3993840"/>
            <a:ext cx="3776662" cy="2241550"/>
          </a:xfrm>
        </p:spPr>
        <p:txBody>
          <a:bodyPr/>
          <a:lstStyle/>
          <a:p>
            <a:r>
              <a:rPr lang="en-US"/>
              <a:t>Introduction</a:t>
            </a:r>
          </a:p>
          <a:p>
            <a:r>
              <a:rPr lang="en-US"/>
              <a:t>Plan of action</a:t>
            </a:r>
          </a:p>
          <a:p>
            <a:r>
              <a:rPr lang="en-US"/>
              <a:t>Proforma constitution</a:t>
            </a:r>
          </a:p>
          <a:p>
            <a:r>
              <a:rPr lang="en-US"/>
              <a:t>Collaboration in the South African quantum ecosystem</a:t>
            </a:r>
          </a:p>
          <a:p>
            <a:r>
              <a:rPr lang="en-US"/>
              <a:t>Administration and communication</a:t>
            </a:r>
          </a:p>
          <a:p>
            <a:r>
              <a:rPr lang="en-US"/>
              <a:t>Open Floor Discussion</a:t>
            </a:r>
          </a:p>
          <a:p>
            <a:r>
              <a:rPr lang="en-US"/>
              <a:t>Closing</a:t>
            </a:r>
          </a:p>
          <a:p>
            <a:pPr marL="0" indent="0">
              <a:buNone/>
            </a:pPr>
            <a:endParaRPr lang="en-US"/>
          </a:p>
          <a:p>
            <a:endParaRPr lang="en-US"/>
          </a:p>
        </p:txBody>
      </p:sp>
      <p:pic>
        <p:nvPicPr>
          <p:cNvPr id="3" name="Graphic 2">
            <a:extLst>
              <a:ext uri="{FF2B5EF4-FFF2-40B4-BE49-F238E27FC236}">
                <a16:creationId xmlns:a16="http://schemas.microsoft.com/office/drawing/2014/main" id="{B49E0AA7-11E6-DE41-A725-BCBB9C87E4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9224" y="2588140"/>
            <a:ext cx="1246599" cy="1471567"/>
          </a:xfrm>
          <a:prstGeom prst="rect">
            <a:avLst/>
          </a:prstGeom>
        </p:spPr>
      </p:pic>
      <p:pic>
        <p:nvPicPr>
          <p:cNvPr id="7" name="Picture 6" descr="A blue and white logo&#10;&#10;AI-generated content may be incorrect.">
            <a:extLst>
              <a:ext uri="{FF2B5EF4-FFF2-40B4-BE49-F238E27FC236}">
                <a16:creationId xmlns:a16="http://schemas.microsoft.com/office/drawing/2014/main" id="{201AE676-AF2D-FAD3-1E8E-798573D6F9F7}"/>
              </a:ext>
            </a:extLst>
          </p:cNvPr>
          <p:cNvPicPr>
            <a:picLocks noChangeAspect="1"/>
          </p:cNvPicPr>
          <p:nvPr/>
        </p:nvPicPr>
        <p:blipFill>
          <a:blip r:embed="rId5"/>
          <a:stretch>
            <a:fillRect/>
          </a:stretch>
        </p:blipFill>
        <p:spPr>
          <a:xfrm>
            <a:off x="10612759" y="5758479"/>
            <a:ext cx="793504" cy="819117"/>
          </a:xfrm>
          <a:prstGeom prst="rect">
            <a:avLst/>
          </a:prstGeom>
        </p:spPr>
      </p:pic>
    </p:spTree>
    <p:extLst>
      <p:ext uri="{BB962C8B-B14F-4D97-AF65-F5344CB8AC3E}">
        <p14:creationId xmlns:p14="http://schemas.microsoft.com/office/powerpoint/2010/main" val="69870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0366137-3DBB-4912-98D5-672702020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D28D1CE-5BF4-45B7-8D6D-B31A31980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7579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308BA-459D-301F-8B39-EB14A0A87376}"/>
              </a:ext>
            </a:extLst>
          </p:cNvPr>
          <p:cNvSpPr>
            <a:spLocks noGrp="1"/>
          </p:cNvSpPr>
          <p:nvPr>
            <p:ph type="title"/>
          </p:nvPr>
        </p:nvSpPr>
        <p:spPr>
          <a:xfrm>
            <a:off x="773526" y="685801"/>
            <a:ext cx="3228738" cy="1454709"/>
          </a:xfrm>
        </p:spPr>
        <p:txBody>
          <a:bodyPr vert="horz" lIns="91440" tIns="45720" rIns="91440" bIns="45720" rtlCol="0" anchor="b">
            <a:normAutofit/>
          </a:bodyPr>
          <a:lstStyle/>
          <a:p>
            <a:pPr algn="ctr"/>
            <a:r>
              <a:rPr lang="en-US" sz="2800">
                <a:solidFill>
                  <a:srgbClr val="595959"/>
                </a:solidFill>
              </a:rPr>
              <a:t>Introduction</a:t>
            </a:r>
          </a:p>
        </p:txBody>
      </p:sp>
      <p:sp>
        <p:nvSpPr>
          <p:cNvPr id="3" name="Footer Placeholder 2">
            <a:extLst>
              <a:ext uri="{FF2B5EF4-FFF2-40B4-BE49-F238E27FC236}">
                <a16:creationId xmlns:a16="http://schemas.microsoft.com/office/drawing/2014/main" id="{6D3DE70F-A185-A9B6-3432-0796155E29D0}"/>
              </a:ext>
            </a:extLst>
          </p:cNvPr>
          <p:cNvSpPr>
            <a:spLocks noGrp="1"/>
          </p:cNvSpPr>
          <p:nvPr>
            <p:ph type="ftr" sz="quarter" idx="16"/>
          </p:nvPr>
        </p:nvSpPr>
        <p:spPr>
          <a:xfrm>
            <a:off x="6436287" y="136888"/>
            <a:ext cx="4114800" cy="365125"/>
          </a:xfrm>
        </p:spPr>
        <p:txBody>
          <a:bodyPr vert="horz" lIns="91440" tIns="45720" rIns="91440" bIns="45720" rtlCol="0" anchor="ctr">
            <a:normAutofit/>
          </a:bodyPr>
          <a:lstStyle/>
          <a:p>
            <a:pPr algn="ctr">
              <a:spcAft>
                <a:spcPts val="600"/>
              </a:spcAft>
              <a:defRPr/>
            </a:pPr>
            <a:r>
              <a:rPr lang="en-US" kern="1200" spc="0">
                <a:solidFill>
                  <a:srgbClr val="595959"/>
                </a:solidFill>
                <a:latin typeface="+mn-lt"/>
                <a:ea typeface="+mn-ea"/>
                <a:cs typeface="+mn-cs"/>
              </a:rPr>
              <a:t>QUANTUM COMPUTING SOCIETY 2026</a:t>
            </a:r>
            <a:endParaRPr lang="en-US" kern="1200" spc="0">
              <a:solidFill>
                <a:srgbClr val="595959"/>
              </a:solidFill>
              <a:latin typeface="+mn-lt"/>
            </a:endParaRPr>
          </a:p>
        </p:txBody>
      </p:sp>
      <p:sp>
        <p:nvSpPr>
          <p:cNvPr id="14" name="Text Placeholder 13">
            <a:extLst>
              <a:ext uri="{FF2B5EF4-FFF2-40B4-BE49-F238E27FC236}">
                <a16:creationId xmlns:a16="http://schemas.microsoft.com/office/drawing/2014/main" id="{AA674B4E-E934-FC53-3B0B-CFD37AD59B00}"/>
              </a:ext>
            </a:extLst>
          </p:cNvPr>
          <p:cNvSpPr>
            <a:spLocks noGrp="1"/>
          </p:cNvSpPr>
          <p:nvPr>
            <p:ph type="body" sz="quarter" idx="18"/>
          </p:nvPr>
        </p:nvSpPr>
        <p:spPr>
          <a:xfrm>
            <a:off x="773526" y="2427382"/>
            <a:ext cx="3228738" cy="3681023"/>
          </a:xfrm>
        </p:spPr>
        <p:txBody>
          <a:bodyPr vert="horz" lIns="91440" tIns="45720" rIns="91440" bIns="45720" rtlCol="0" anchor="t">
            <a:normAutofit/>
          </a:bodyPr>
          <a:lstStyle/>
          <a:p>
            <a:pPr algn="ctr">
              <a:lnSpc>
                <a:spcPct val="90000"/>
              </a:lnSpc>
            </a:pPr>
            <a:r>
              <a:rPr lang="en-US" sz="1700" i="1">
                <a:solidFill>
                  <a:srgbClr val="595959"/>
                </a:solidFill>
              </a:rPr>
              <a:t>Welcome to the UCT Quantum Computing Society (UCT-QCS)! We exists to advocate for Quantum Computing in Africa by building an active ecosystem at University of Cape Town. Our mission is to empower students to become future leaders in the field through education, collaboration, and hands-on exposure to real-world quantum technologies.</a:t>
            </a:r>
            <a:endParaRPr lang="en-US" sz="1700">
              <a:solidFill>
                <a:srgbClr val="595959"/>
              </a:solidFill>
            </a:endParaRPr>
          </a:p>
          <a:p>
            <a:pPr indent="-228600" algn="ctr">
              <a:lnSpc>
                <a:spcPct val="90000"/>
              </a:lnSpc>
              <a:buFont typeface="Arial" panose="020B0604020202020204" pitchFamily="34" charset="0"/>
              <a:buChar char="•"/>
            </a:pPr>
            <a:endParaRPr lang="en-US" sz="1700">
              <a:solidFill>
                <a:srgbClr val="595959"/>
              </a:solidFill>
            </a:endParaRPr>
          </a:p>
        </p:txBody>
      </p:sp>
      <p:pic>
        <p:nvPicPr>
          <p:cNvPr id="11" name="Graphic 10">
            <a:extLst>
              <a:ext uri="{FF2B5EF4-FFF2-40B4-BE49-F238E27FC236}">
                <a16:creationId xmlns:a16="http://schemas.microsoft.com/office/drawing/2014/main" id="{1E403A6C-4EF0-2604-FCD9-90017C6B33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5904" y="1408770"/>
            <a:ext cx="4466142" cy="4858215"/>
          </a:xfrm>
          <a:prstGeom prst="rect">
            <a:avLst/>
          </a:prstGeom>
        </p:spPr>
      </p:pic>
      <p:pic>
        <p:nvPicPr>
          <p:cNvPr id="4" name="Graphic 3">
            <a:extLst>
              <a:ext uri="{FF2B5EF4-FFF2-40B4-BE49-F238E27FC236}">
                <a16:creationId xmlns:a16="http://schemas.microsoft.com/office/drawing/2014/main" id="{5229AAD3-E466-26F6-23D2-6A59B6D7D7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9131" y="2139138"/>
            <a:ext cx="2938131" cy="4130939"/>
          </a:xfrm>
          <a:prstGeom prst="rect">
            <a:avLst/>
          </a:prstGeom>
        </p:spPr>
      </p:pic>
      <p:pic>
        <p:nvPicPr>
          <p:cNvPr id="7" name="Picture 6" descr="A blue and white logo&#10;&#10;AI-generated content may be incorrect.">
            <a:extLst>
              <a:ext uri="{FF2B5EF4-FFF2-40B4-BE49-F238E27FC236}">
                <a16:creationId xmlns:a16="http://schemas.microsoft.com/office/drawing/2014/main" id="{7F8EE8C4-3069-3080-05C9-2BDBA821CC6D}"/>
              </a:ext>
            </a:extLst>
          </p:cNvPr>
          <p:cNvPicPr>
            <a:picLocks noChangeAspect="1"/>
          </p:cNvPicPr>
          <p:nvPr/>
        </p:nvPicPr>
        <p:blipFill>
          <a:blip r:embed="rId6"/>
          <a:stretch>
            <a:fillRect/>
          </a:stretch>
        </p:blipFill>
        <p:spPr>
          <a:xfrm>
            <a:off x="8069190" y="1803905"/>
            <a:ext cx="853321" cy="885150"/>
          </a:xfrm>
          <a:prstGeom prst="rect">
            <a:avLst/>
          </a:prstGeom>
        </p:spPr>
      </p:pic>
      <p:sp>
        <p:nvSpPr>
          <p:cNvPr id="5" name="Slide Number Placeholder 4">
            <a:extLst>
              <a:ext uri="{FF2B5EF4-FFF2-40B4-BE49-F238E27FC236}">
                <a16:creationId xmlns:a16="http://schemas.microsoft.com/office/drawing/2014/main" id="{483A1409-5DE6-8F7A-F5C5-BB9F4D1C1AC0}"/>
              </a:ext>
            </a:extLst>
          </p:cNvPr>
          <p:cNvSpPr>
            <a:spLocks noGrp="1"/>
          </p:cNvSpPr>
          <p:nvPr>
            <p:ph type="sldNum" sz="quarter" idx="17"/>
          </p:nvPr>
        </p:nvSpPr>
        <p:spPr>
          <a:xfrm>
            <a:off x="9180576" y="6356350"/>
            <a:ext cx="2743200" cy="365125"/>
          </a:xfrm>
        </p:spPr>
        <p:txBody>
          <a:bodyPr vert="horz" lIns="91440" tIns="45720" rIns="91440" bIns="45720" rtlCol="0" anchor="ctr">
            <a:normAutofit/>
          </a:bodyPr>
          <a:lstStyle/>
          <a:p>
            <a:pPr>
              <a:spcAft>
                <a:spcPts val="600"/>
              </a:spcAft>
              <a:defRPr/>
            </a:pPr>
            <a:fld id="{24D65F33-A771-944D-9289-CA575F1D1B7F}" type="slidenum">
              <a:rPr lang="en-US" sz="900" spc="0">
                <a:solidFill>
                  <a:schemeClr val="tx1">
                    <a:tint val="75000"/>
                  </a:schemeClr>
                </a:solidFill>
                <a:latin typeface="+mn-lt"/>
              </a:rPr>
              <a:pPr>
                <a:spcAft>
                  <a:spcPts val="600"/>
                </a:spcAft>
                <a:defRPr/>
              </a:pPr>
              <a:t>4</a:t>
            </a:fld>
            <a:endParaRPr lang="en-US" sz="900" spc="0">
              <a:solidFill>
                <a:schemeClr val="tx1">
                  <a:tint val="75000"/>
                </a:schemeClr>
              </a:solidFill>
              <a:latin typeface="+mn-lt"/>
            </a:endParaRPr>
          </a:p>
        </p:txBody>
      </p:sp>
      <p:pic>
        <p:nvPicPr>
          <p:cNvPr id="13" name="Picture 12">
            <a:extLst>
              <a:ext uri="{FF2B5EF4-FFF2-40B4-BE49-F238E27FC236}">
                <a16:creationId xmlns:a16="http://schemas.microsoft.com/office/drawing/2014/main" id="{C2DDED92-A783-4803-64BD-C1BB1A532279}"/>
              </a:ext>
            </a:extLst>
          </p:cNvPr>
          <p:cNvPicPr>
            <a:picLocks noChangeAspect="1"/>
          </p:cNvPicPr>
          <p:nvPr/>
        </p:nvPicPr>
        <p:blipFill>
          <a:blip r:embed="rId7"/>
          <a:stretch>
            <a:fillRect/>
          </a:stretch>
        </p:blipFill>
        <p:spPr>
          <a:xfrm>
            <a:off x="7196111" y="6031306"/>
            <a:ext cx="2592161" cy="1007049"/>
          </a:xfrm>
          <a:prstGeom prst="rect">
            <a:avLst/>
          </a:prstGeom>
        </p:spPr>
      </p:pic>
    </p:spTree>
    <p:extLst>
      <p:ext uri="{BB962C8B-B14F-4D97-AF65-F5344CB8AC3E}">
        <p14:creationId xmlns:p14="http://schemas.microsoft.com/office/powerpoint/2010/main" val="197707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BA5AD9-5552-A6DD-517B-D10EAF0AD351}"/>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3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4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94AE77-7016-B991-41AF-26087B0AF405}"/>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Plan of Action</a:t>
            </a:r>
          </a:p>
        </p:txBody>
      </p:sp>
      <p:sp>
        <p:nvSpPr>
          <p:cNvPr id="43" name="Rectangle 4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 Placeholder 13">
            <a:extLst>
              <a:ext uri="{FF2B5EF4-FFF2-40B4-BE49-F238E27FC236}">
                <a16:creationId xmlns:a16="http://schemas.microsoft.com/office/drawing/2014/main" id="{4947C95B-20F3-5945-BDF6-981821BF2C77}"/>
              </a:ext>
            </a:extLst>
          </p:cNvPr>
          <p:cNvSpPr>
            <a:spLocks noGrp="1"/>
          </p:cNvSpPr>
          <p:nvPr>
            <p:ph type="body" sz="quarter" idx="18"/>
          </p:nvPr>
        </p:nvSpPr>
        <p:spPr>
          <a:xfrm>
            <a:off x="371094" y="2718054"/>
            <a:ext cx="3438906" cy="3207258"/>
          </a:xfrm>
        </p:spPr>
        <p:txBody>
          <a:bodyPr vert="horz" lIns="91440" tIns="45720" rIns="91440" bIns="45720" rtlCol="0" anchor="t">
            <a:normAutofit/>
          </a:bodyPr>
          <a:lstStyle/>
          <a:p>
            <a:pPr>
              <a:lnSpc>
                <a:spcPct val="90000"/>
              </a:lnSpc>
            </a:pPr>
            <a:r>
              <a:rPr lang="en-US" sz="1600" i="1"/>
              <a:t>Our key objectives include:</a:t>
            </a:r>
            <a:endParaRPr lang="en-US" sz="1600"/>
          </a:p>
          <a:p>
            <a:pPr marL="285750" indent="-228600">
              <a:lnSpc>
                <a:spcPct val="90000"/>
              </a:lnSpc>
              <a:buFont typeface="Arial" panose="020B0604020202020204" pitchFamily="34" charset="0"/>
              <a:buChar char="•"/>
            </a:pPr>
            <a:r>
              <a:rPr lang="en-US" sz="1600" i="1"/>
              <a:t>Building a strong community of students passionate about quantum and quantum computing.</a:t>
            </a:r>
            <a:endParaRPr lang="en-US" sz="1600"/>
          </a:p>
          <a:p>
            <a:pPr marL="285750" indent="-228600">
              <a:lnSpc>
                <a:spcPct val="90000"/>
              </a:lnSpc>
              <a:buFont typeface="Arial" panose="020B0604020202020204" pitchFamily="34" charset="0"/>
              <a:buChar char="•"/>
            </a:pPr>
            <a:r>
              <a:rPr lang="en-US" sz="1600" i="1"/>
              <a:t>Fostering learning opportunities through meetups, seminars, and hands-on projects.</a:t>
            </a:r>
            <a:endParaRPr lang="en-US" sz="1600"/>
          </a:p>
          <a:p>
            <a:pPr marL="285750" indent="-228600">
              <a:lnSpc>
                <a:spcPct val="90000"/>
              </a:lnSpc>
              <a:buFont typeface="Arial" panose="020B0604020202020204" pitchFamily="34" charset="0"/>
              <a:buChar char="•"/>
            </a:pPr>
            <a:r>
              <a:rPr lang="en-US" sz="1600" i="1"/>
              <a:t>Facilitating meaningful engagement on discussions related to Quantum and Quantum Computing. </a:t>
            </a:r>
          </a:p>
        </p:txBody>
      </p:sp>
      <p:pic>
        <p:nvPicPr>
          <p:cNvPr id="10" name="Graphic 9">
            <a:extLst>
              <a:ext uri="{FF2B5EF4-FFF2-40B4-BE49-F238E27FC236}">
                <a16:creationId xmlns:a16="http://schemas.microsoft.com/office/drawing/2014/main" id="{F7271491-87B2-C7B7-DC86-E578638CFF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2238" y="1162773"/>
            <a:ext cx="7343829" cy="3911859"/>
          </a:xfrm>
          <a:prstGeom prst="rect">
            <a:avLst/>
          </a:prstGeom>
        </p:spPr>
      </p:pic>
      <p:sp>
        <p:nvSpPr>
          <p:cNvPr id="3" name="Footer Placeholder 2">
            <a:extLst>
              <a:ext uri="{FF2B5EF4-FFF2-40B4-BE49-F238E27FC236}">
                <a16:creationId xmlns:a16="http://schemas.microsoft.com/office/drawing/2014/main" id="{5CA150F1-C037-EB77-2322-24539A42D61C}"/>
              </a:ext>
            </a:extLst>
          </p:cNvPr>
          <p:cNvSpPr>
            <a:spLocks noGrp="1"/>
          </p:cNvSpPr>
          <p:nvPr>
            <p:ph type="ftr" sz="quarter" idx="16"/>
          </p:nvPr>
        </p:nvSpPr>
        <p:spPr>
          <a:xfrm>
            <a:off x="4901184" y="6356350"/>
            <a:ext cx="4114800" cy="365125"/>
          </a:xfrm>
        </p:spPr>
        <p:txBody>
          <a:bodyPr vert="horz" lIns="91440" tIns="45720" rIns="91440" bIns="45720" rtlCol="0" anchor="ctr">
            <a:normAutofit/>
          </a:bodyPr>
          <a:lstStyle/>
          <a:p>
            <a:pPr>
              <a:spcAft>
                <a:spcPts val="600"/>
              </a:spcAft>
              <a:defRPr/>
            </a:pPr>
            <a:r>
              <a:rPr lang="en-US" sz="1200" kern="1200" spc="0">
                <a:solidFill>
                  <a:schemeClr val="tx1">
                    <a:lumMod val="50000"/>
                    <a:lumOff val="50000"/>
                  </a:schemeClr>
                </a:solidFill>
                <a:latin typeface="+mn-lt"/>
                <a:ea typeface="+mn-ea"/>
                <a:cs typeface="+mn-cs"/>
              </a:rPr>
              <a:t>QUANTUM COMPUTING SOCIETY 2026</a:t>
            </a:r>
          </a:p>
        </p:txBody>
      </p:sp>
      <p:sp>
        <p:nvSpPr>
          <p:cNvPr id="5" name="Slide Number Placeholder 4">
            <a:extLst>
              <a:ext uri="{FF2B5EF4-FFF2-40B4-BE49-F238E27FC236}">
                <a16:creationId xmlns:a16="http://schemas.microsoft.com/office/drawing/2014/main" id="{FBD28E6F-B796-F722-C4D6-0882520A4D13}"/>
              </a:ext>
            </a:extLst>
          </p:cNvPr>
          <p:cNvSpPr>
            <a:spLocks noGrp="1"/>
          </p:cNvSpPr>
          <p:nvPr>
            <p:ph type="sldNum" sz="quarter" idx="17"/>
          </p:nvPr>
        </p:nvSpPr>
        <p:spPr>
          <a:xfrm>
            <a:off x="9695688" y="6356350"/>
            <a:ext cx="2121408" cy="365125"/>
          </a:xfrm>
        </p:spPr>
        <p:txBody>
          <a:bodyPr vert="horz" lIns="91440" tIns="45720" rIns="91440" bIns="45720" rtlCol="0" anchor="ctr">
            <a:normAutofit/>
          </a:bodyPr>
          <a:lstStyle/>
          <a:p>
            <a:pPr>
              <a:spcAft>
                <a:spcPts val="600"/>
              </a:spcAft>
              <a:defRPr/>
            </a:pPr>
            <a:fld id="{24D65F33-A771-944D-9289-CA575F1D1B7F}" type="slidenum">
              <a:rPr lang="en-US" sz="1200" spc="0">
                <a:solidFill>
                  <a:schemeClr val="tx1">
                    <a:lumMod val="50000"/>
                    <a:lumOff val="50000"/>
                  </a:schemeClr>
                </a:solidFill>
                <a:latin typeface="+mn-lt"/>
              </a:rPr>
              <a:pPr>
                <a:spcAft>
                  <a:spcPts val="600"/>
                </a:spcAft>
                <a:defRPr/>
              </a:pPr>
              <a:t>5</a:t>
            </a:fld>
            <a:endParaRPr lang="en-US" sz="1200" spc="0">
              <a:solidFill>
                <a:schemeClr val="tx1">
                  <a:lumMod val="50000"/>
                  <a:lumOff val="50000"/>
                </a:schemeClr>
              </a:solidFill>
              <a:latin typeface="+mn-lt"/>
            </a:endParaRPr>
          </a:p>
        </p:txBody>
      </p:sp>
      <p:pic>
        <p:nvPicPr>
          <p:cNvPr id="12" name="Graphic 11">
            <a:extLst>
              <a:ext uri="{FF2B5EF4-FFF2-40B4-BE49-F238E27FC236}">
                <a16:creationId xmlns:a16="http://schemas.microsoft.com/office/drawing/2014/main" id="{BE39C919-769F-6B5B-FAEA-991795A7A7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5010" y="4895850"/>
            <a:ext cx="379640" cy="359230"/>
          </a:xfrm>
          <a:prstGeom prst="rect">
            <a:avLst/>
          </a:prstGeom>
        </p:spPr>
      </p:pic>
      <p:sp>
        <p:nvSpPr>
          <p:cNvPr id="13" name="TextBox 12">
            <a:extLst>
              <a:ext uri="{FF2B5EF4-FFF2-40B4-BE49-F238E27FC236}">
                <a16:creationId xmlns:a16="http://schemas.microsoft.com/office/drawing/2014/main" id="{24BE54AD-786C-8378-662A-4195B515AE77}"/>
              </a:ext>
            </a:extLst>
          </p:cNvPr>
          <p:cNvSpPr txBox="1"/>
          <p:nvPr/>
        </p:nvSpPr>
        <p:spPr>
          <a:xfrm>
            <a:off x="7401548" y="4684602"/>
            <a:ext cx="83225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Plaza Day</a:t>
            </a:r>
          </a:p>
        </p:txBody>
      </p:sp>
      <p:sp>
        <p:nvSpPr>
          <p:cNvPr id="15" name="TextBox 14">
            <a:extLst>
              <a:ext uri="{FF2B5EF4-FFF2-40B4-BE49-F238E27FC236}">
                <a16:creationId xmlns:a16="http://schemas.microsoft.com/office/drawing/2014/main" id="{6D0C816F-13D1-AD14-B747-D30181223F79}"/>
              </a:ext>
            </a:extLst>
          </p:cNvPr>
          <p:cNvSpPr txBox="1"/>
          <p:nvPr/>
        </p:nvSpPr>
        <p:spPr>
          <a:xfrm>
            <a:off x="6809637" y="5072405"/>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February</a:t>
            </a:r>
          </a:p>
        </p:txBody>
      </p:sp>
      <p:sp>
        <p:nvSpPr>
          <p:cNvPr id="17" name="TextBox 16">
            <a:extLst>
              <a:ext uri="{FF2B5EF4-FFF2-40B4-BE49-F238E27FC236}">
                <a16:creationId xmlns:a16="http://schemas.microsoft.com/office/drawing/2014/main" id="{8161C0C1-36FA-BE10-84FB-8C0411B7CBF5}"/>
              </a:ext>
            </a:extLst>
          </p:cNvPr>
          <p:cNvSpPr txBox="1"/>
          <p:nvPr/>
        </p:nvSpPr>
        <p:spPr>
          <a:xfrm>
            <a:off x="8456839" y="4684600"/>
            <a:ext cx="111578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Meet and Greet</a:t>
            </a:r>
            <a:endParaRPr lang="en-US" sz="1100">
              <a:solidFill>
                <a:schemeClr val="bg1"/>
              </a:solidFill>
            </a:endParaRPr>
          </a:p>
        </p:txBody>
      </p:sp>
      <p:sp>
        <p:nvSpPr>
          <p:cNvPr id="18" name="TextBox 17">
            <a:extLst>
              <a:ext uri="{FF2B5EF4-FFF2-40B4-BE49-F238E27FC236}">
                <a16:creationId xmlns:a16="http://schemas.microsoft.com/office/drawing/2014/main" id="{71A2CFA4-9A1D-6867-BB0C-B6ECE2116E14}"/>
              </a:ext>
            </a:extLst>
          </p:cNvPr>
          <p:cNvSpPr txBox="1"/>
          <p:nvPr/>
        </p:nvSpPr>
        <p:spPr>
          <a:xfrm>
            <a:off x="8422821" y="5072405"/>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January</a:t>
            </a:r>
            <a:endParaRPr lang="en-US" b="1"/>
          </a:p>
        </p:txBody>
      </p:sp>
      <p:sp>
        <p:nvSpPr>
          <p:cNvPr id="19" name="TextBox 18">
            <a:extLst>
              <a:ext uri="{FF2B5EF4-FFF2-40B4-BE49-F238E27FC236}">
                <a16:creationId xmlns:a16="http://schemas.microsoft.com/office/drawing/2014/main" id="{B9316190-ED37-BB81-39C4-A5685B994DB3}"/>
              </a:ext>
            </a:extLst>
          </p:cNvPr>
          <p:cNvSpPr txBox="1"/>
          <p:nvPr/>
        </p:nvSpPr>
        <p:spPr>
          <a:xfrm>
            <a:off x="6508487" y="4683703"/>
            <a:ext cx="111578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Opening Event</a:t>
            </a:r>
            <a:endParaRPr lang="en-US" sz="1100">
              <a:solidFill>
                <a:schemeClr val="bg1"/>
              </a:solidFill>
            </a:endParaRPr>
          </a:p>
        </p:txBody>
      </p:sp>
      <p:sp>
        <p:nvSpPr>
          <p:cNvPr id="20" name="TextBox 19">
            <a:extLst>
              <a:ext uri="{FF2B5EF4-FFF2-40B4-BE49-F238E27FC236}">
                <a16:creationId xmlns:a16="http://schemas.microsoft.com/office/drawing/2014/main" id="{EE8502D9-DBB3-5D8E-87C5-48E588E387C1}"/>
              </a:ext>
            </a:extLst>
          </p:cNvPr>
          <p:cNvSpPr txBox="1"/>
          <p:nvPr/>
        </p:nvSpPr>
        <p:spPr>
          <a:xfrm>
            <a:off x="5261323" y="5078312"/>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March</a:t>
            </a:r>
          </a:p>
        </p:txBody>
      </p:sp>
      <p:sp>
        <p:nvSpPr>
          <p:cNvPr id="21" name="TextBox 20">
            <a:extLst>
              <a:ext uri="{FF2B5EF4-FFF2-40B4-BE49-F238E27FC236}">
                <a16:creationId xmlns:a16="http://schemas.microsoft.com/office/drawing/2014/main" id="{AD53F52E-A98E-E78C-81FA-33C17017F4D7}"/>
              </a:ext>
            </a:extLst>
          </p:cNvPr>
          <p:cNvSpPr txBox="1"/>
          <p:nvPr/>
        </p:nvSpPr>
        <p:spPr>
          <a:xfrm>
            <a:off x="5105738" y="4666878"/>
            <a:ext cx="148998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Basics of Quantum</a:t>
            </a:r>
            <a:endParaRPr lang="en-US" sz="1100">
              <a:solidFill>
                <a:schemeClr val="bg1"/>
              </a:solidFill>
            </a:endParaRPr>
          </a:p>
        </p:txBody>
      </p:sp>
      <p:sp>
        <p:nvSpPr>
          <p:cNvPr id="22" name="TextBox 21">
            <a:extLst>
              <a:ext uri="{FF2B5EF4-FFF2-40B4-BE49-F238E27FC236}">
                <a16:creationId xmlns:a16="http://schemas.microsoft.com/office/drawing/2014/main" id="{BD806675-471E-8938-D401-0D8D70B575EF}"/>
              </a:ext>
            </a:extLst>
          </p:cNvPr>
          <p:cNvSpPr txBox="1"/>
          <p:nvPr/>
        </p:nvSpPr>
        <p:spPr>
          <a:xfrm>
            <a:off x="5296236" y="4850574"/>
            <a:ext cx="111578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Computing</a:t>
            </a:r>
            <a:endParaRPr lang="en-US" sz="1100">
              <a:solidFill>
                <a:schemeClr val="bg1"/>
              </a:solidFill>
            </a:endParaRPr>
          </a:p>
        </p:txBody>
      </p:sp>
      <p:sp>
        <p:nvSpPr>
          <p:cNvPr id="23" name="TextBox 22">
            <a:extLst>
              <a:ext uri="{FF2B5EF4-FFF2-40B4-BE49-F238E27FC236}">
                <a16:creationId xmlns:a16="http://schemas.microsoft.com/office/drawing/2014/main" id="{514692D1-32D8-E0F6-0836-E8939C6C3A37}"/>
              </a:ext>
            </a:extLst>
          </p:cNvPr>
          <p:cNvSpPr txBox="1"/>
          <p:nvPr/>
        </p:nvSpPr>
        <p:spPr>
          <a:xfrm>
            <a:off x="5261323" y="4322219"/>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April</a:t>
            </a:r>
            <a:endParaRPr lang="en-US" b="1"/>
          </a:p>
        </p:txBody>
      </p:sp>
      <p:sp>
        <p:nvSpPr>
          <p:cNvPr id="24" name="TextBox 23">
            <a:extLst>
              <a:ext uri="{FF2B5EF4-FFF2-40B4-BE49-F238E27FC236}">
                <a16:creationId xmlns:a16="http://schemas.microsoft.com/office/drawing/2014/main" id="{E3E4471E-0EED-5459-A2F0-F911A02542FC}"/>
              </a:ext>
            </a:extLst>
          </p:cNvPr>
          <p:cNvSpPr txBox="1"/>
          <p:nvPr/>
        </p:nvSpPr>
        <p:spPr>
          <a:xfrm>
            <a:off x="6808951" y="4322219"/>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May</a:t>
            </a:r>
            <a:endParaRPr lang="en-US" b="1"/>
          </a:p>
        </p:txBody>
      </p:sp>
      <p:sp>
        <p:nvSpPr>
          <p:cNvPr id="25" name="TextBox 24">
            <a:extLst>
              <a:ext uri="{FF2B5EF4-FFF2-40B4-BE49-F238E27FC236}">
                <a16:creationId xmlns:a16="http://schemas.microsoft.com/office/drawing/2014/main" id="{E4B7F266-3E50-EDFA-060F-DEF7486B8B7A}"/>
              </a:ext>
            </a:extLst>
          </p:cNvPr>
          <p:cNvSpPr txBox="1"/>
          <p:nvPr/>
        </p:nvSpPr>
        <p:spPr>
          <a:xfrm>
            <a:off x="8386113" y="4322218"/>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June</a:t>
            </a:r>
            <a:endParaRPr lang="en-US" b="1"/>
          </a:p>
        </p:txBody>
      </p:sp>
      <p:sp>
        <p:nvSpPr>
          <p:cNvPr id="26" name="TextBox 25">
            <a:extLst>
              <a:ext uri="{FF2B5EF4-FFF2-40B4-BE49-F238E27FC236}">
                <a16:creationId xmlns:a16="http://schemas.microsoft.com/office/drawing/2014/main" id="{15BFE561-CEB7-EC6D-37E7-2B731C244418}"/>
              </a:ext>
            </a:extLst>
          </p:cNvPr>
          <p:cNvSpPr txBox="1"/>
          <p:nvPr/>
        </p:nvSpPr>
        <p:spPr>
          <a:xfrm>
            <a:off x="11121043" y="4322217"/>
            <a:ext cx="5467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July</a:t>
            </a:r>
          </a:p>
        </p:txBody>
      </p:sp>
      <p:sp>
        <p:nvSpPr>
          <p:cNvPr id="27" name="TextBox 26">
            <a:extLst>
              <a:ext uri="{FF2B5EF4-FFF2-40B4-BE49-F238E27FC236}">
                <a16:creationId xmlns:a16="http://schemas.microsoft.com/office/drawing/2014/main" id="{1ADE8A87-EBFD-890F-A103-D9B60FC29CF9}"/>
              </a:ext>
            </a:extLst>
          </p:cNvPr>
          <p:cNvSpPr txBox="1"/>
          <p:nvPr/>
        </p:nvSpPr>
        <p:spPr>
          <a:xfrm>
            <a:off x="9880577" y="3530683"/>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August</a:t>
            </a:r>
            <a:endParaRPr lang="en-US" b="1"/>
          </a:p>
        </p:txBody>
      </p:sp>
      <p:sp>
        <p:nvSpPr>
          <p:cNvPr id="28" name="TextBox 27">
            <a:extLst>
              <a:ext uri="{FF2B5EF4-FFF2-40B4-BE49-F238E27FC236}">
                <a16:creationId xmlns:a16="http://schemas.microsoft.com/office/drawing/2014/main" id="{56AE1E1F-F871-7AFA-A56F-C4CD3C3C82F1}"/>
              </a:ext>
            </a:extLst>
          </p:cNvPr>
          <p:cNvSpPr txBox="1"/>
          <p:nvPr/>
        </p:nvSpPr>
        <p:spPr>
          <a:xfrm>
            <a:off x="8421553" y="3530683"/>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September</a:t>
            </a:r>
            <a:endParaRPr lang="en-US" b="1"/>
          </a:p>
        </p:txBody>
      </p:sp>
      <p:sp>
        <p:nvSpPr>
          <p:cNvPr id="29" name="TextBox 28">
            <a:extLst>
              <a:ext uri="{FF2B5EF4-FFF2-40B4-BE49-F238E27FC236}">
                <a16:creationId xmlns:a16="http://schemas.microsoft.com/office/drawing/2014/main" id="{1061808B-37CA-A78A-4DF7-0783651AF91F}"/>
              </a:ext>
            </a:extLst>
          </p:cNvPr>
          <p:cNvSpPr txBox="1"/>
          <p:nvPr/>
        </p:nvSpPr>
        <p:spPr>
          <a:xfrm>
            <a:off x="6808948" y="3530683"/>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October</a:t>
            </a:r>
            <a:endParaRPr lang="en-US" b="1"/>
          </a:p>
        </p:txBody>
      </p:sp>
      <p:sp>
        <p:nvSpPr>
          <p:cNvPr id="33" name="TextBox 32">
            <a:extLst>
              <a:ext uri="{FF2B5EF4-FFF2-40B4-BE49-F238E27FC236}">
                <a16:creationId xmlns:a16="http://schemas.microsoft.com/office/drawing/2014/main" id="{0D5151F4-F403-4413-A18E-9DE604D3B336}"/>
              </a:ext>
            </a:extLst>
          </p:cNvPr>
          <p:cNvSpPr txBox="1"/>
          <p:nvPr/>
        </p:nvSpPr>
        <p:spPr>
          <a:xfrm>
            <a:off x="5320390" y="3530682"/>
            <a:ext cx="11906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t>November</a:t>
            </a:r>
            <a:endParaRPr lang="en-US" b="1"/>
          </a:p>
        </p:txBody>
      </p:sp>
      <p:sp>
        <p:nvSpPr>
          <p:cNvPr id="35" name="Arrow: Left 34">
            <a:extLst>
              <a:ext uri="{FF2B5EF4-FFF2-40B4-BE49-F238E27FC236}">
                <a16:creationId xmlns:a16="http://schemas.microsoft.com/office/drawing/2014/main" id="{CFA5DBE0-E863-8495-BC5C-BA03A068A9E3}"/>
              </a:ext>
            </a:extLst>
          </p:cNvPr>
          <p:cNvSpPr/>
          <p:nvPr/>
        </p:nvSpPr>
        <p:spPr>
          <a:xfrm>
            <a:off x="10055019" y="5251751"/>
            <a:ext cx="567072" cy="395767"/>
          </a:xfrm>
          <a:prstGeom prst="lef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100" dirty="0">
                <a:solidFill>
                  <a:schemeClr val="tx1"/>
                </a:solidFill>
              </a:rPr>
              <a:t>start</a:t>
            </a:r>
          </a:p>
        </p:txBody>
      </p:sp>
      <p:sp>
        <p:nvSpPr>
          <p:cNvPr id="36" name="TextBox 35">
            <a:extLst>
              <a:ext uri="{FF2B5EF4-FFF2-40B4-BE49-F238E27FC236}">
                <a16:creationId xmlns:a16="http://schemas.microsoft.com/office/drawing/2014/main" id="{F357E22E-8C24-D303-565F-020003F2C374}"/>
              </a:ext>
            </a:extLst>
          </p:cNvPr>
          <p:cNvSpPr txBox="1"/>
          <p:nvPr/>
        </p:nvSpPr>
        <p:spPr>
          <a:xfrm>
            <a:off x="5297555" y="3915795"/>
            <a:ext cx="11098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Qiskit </a:t>
            </a:r>
            <a:endParaRPr lang="en-US">
              <a:solidFill>
                <a:schemeClr val="bg1"/>
              </a:solidFill>
            </a:endParaRPr>
          </a:p>
          <a:p>
            <a:pPr algn="ctr"/>
            <a:r>
              <a:rPr lang="en-GB" sz="1100" b="1">
                <a:solidFill>
                  <a:schemeClr val="bg1"/>
                </a:solidFill>
              </a:rPr>
              <a:t>Hands-on</a:t>
            </a:r>
            <a:endParaRPr lang="en-US">
              <a:solidFill>
                <a:schemeClr val="bg1"/>
              </a:solidFill>
            </a:endParaRPr>
          </a:p>
        </p:txBody>
      </p:sp>
      <p:sp>
        <p:nvSpPr>
          <p:cNvPr id="40" name="TextBox 39">
            <a:extLst>
              <a:ext uri="{FF2B5EF4-FFF2-40B4-BE49-F238E27FC236}">
                <a16:creationId xmlns:a16="http://schemas.microsoft.com/office/drawing/2014/main" id="{0742BE73-60A6-FE09-9D9D-586DEA0385FA}"/>
              </a:ext>
            </a:extLst>
          </p:cNvPr>
          <p:cNvSpPr txBox="1"/>
          <p:nvPr/>
        </p:nvSpPr>
        <p:spPr>
          <a:xfrm>
            <a:off x="6845182" y="3915794"/>
            <a:ext cx="11098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Games</a:t>
            </a:r>
          </a:p>
          <a:p>
            <a:pPr algn="ctr"/>
            <a:r>
              <a:rPr lang="en-GB" sz="1100" b="1">
                <a:solidFill>
                  <a:schemeClr val="bg1"/>
                </a:solidFill>
              </a:rPr>
              <a:t>Night</a:t>
            </a:r>
          </a:p>
        </p:txBody>
      </p:sp>
      <p:sp>
        <p:nvSpPr>
          <p:cNvPr id="42" name="TextBox 41">
            <a:extLst>
              <a:ext uri="{FF2B5EF4-FFF2-40B4-BE49-F238E27FC236}">
                <a16:creationId xmlns:a16="http://schemas.microsoft.com/office/drawing/2014/main" id="{8C9F8BD1-43C4-4297-40A1-2F959B9A02A7}"/>
              </a:ext>
            </a:extLst>
          </p:cNvPr>
          <p:cNvSpPr txBox="1"/>
          <p:nvPr/>
        </p:nvSpPr>
        <p:spPr>
          <a:xfrm>
            <a:off x="8457786" y="3915794"/>
            <a:ext cx="110987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Exams</a:t>
            </a:r>
            <a:endParaRPr lang="en-US"/>
          </a:p>
        </p:txBody>
      </p:sp>
      <p:sp>
        <p:nvSpPr>
          <p:cNvPr id="44" name="TextBox 43">
            <a:extLst>
              <a:ext uri="{FF2B5EF4-FFF2-40B4-BE49-F238E27FC236}">
                <a16:creationId xmlns:a16="http://schemas.microsoft.com/office/drawing/2014/main" id="{DA5B289D-0766-9A83-2AF5-499ED3931F79}"/>
              </a:ext>
            </a:extLst>
          </p:cNvPr>
          <p:cNvSpPr txBox="1"/>
          <p:nvPr/>
        </p:nvSpPr>
        <p:spPr>
          <a:xfrm>
            <a:off x="9916809" y="3118353"/>
            <a:ext cx="11098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Quantum</a:t>
            </a:r>
          </a:p>
          <a:p>
            <a:pPr algn="ctr"/>
            <a:r>
              <a:rPr lang="en-GB" sz="1100" b="1">
                <a:solidFill>
                  <a:schemeClr val="bg1"/>
                </a:solidFill>
              </a:rPr>
              <a:t>Talk/Outing</a:t>
            </a:r>
          </a:p>
        </p:txBody>
      </p:sp>
      <p:sp>
        <p:nvSpPr>
          <p:cNvPr id="46" name="TextBox 45">
            <a:extLst>
              <a:ext uri="{FF2B5EF4-FFF2-40B4-BE49-F238E27FC236}">
                <a16:creationId xmlns:a16="http://schemas.microsoft.com/office/drawing/2014/main" id="{565675B3-AC14-2E8F-02B1-DA68F8BE9D83}"/>
              </a:ext>
            </a:extLst>
          </p:cNvPr>
          <p:cNvSpPr txBox="1"/>
          <p:nvPr/>
        </p:nvSpPr>
        <p:spPr>
          <a:xfrm>
            <a:off x="8292391" y="3118353"/>
            <a:ext cx="149382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Annual General Meeting</a:t>
            </a:r>
            <a:endParaRPr lang="en-US">
              <a:solidFill>
                <a:schemeClr val="bg1"/>
              </a:solidFill>
            </a:endParaRPr>
          </a:p>
        </p:txBody>
      </p:sp>
      <p:sp>
        <p:nvSpPr>
          <p:cNvPr id="47" name="TextBox 46">
            <a:extLst>
              <a:ext uri="{FF2B5EF4-FFF2-40B4-BE49-F238E27FC236}">
                <a16:creationId xmlns:a16="http://schemas.microsoft.com/office/drawing/2014/main" id="{40ECB2DD-C748-5336-5CE4-490F3BCF28D2}"/>
              </a:ext>
            </a:extLst>
          </p:cNvPr>
          <p:cNvSpPr txBox="1"/>
          <p:nvPr/>
        </p:nvSpPr>
        <p:spPr>
          <a:xfrm>
            <a:off x="6845180" y="3118353"/>
            <a:ext cx="11098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err="1">
                <a:solidFill>
                  <a:schemeClr val="bg1"/>
                </a:solidFill>
              </a:rPr>
              <a:t>Qiskit</a:t>
            </a:r>
            <a:r>
              <a:rPr lang="en-GB" sz="1100" b="1">
                <a:solidFill>
                  <a:schemeClr val="bg1"/>
                </a:solidFill>
              </a:rPr>
              <a:t> Fall</a:t>
            </a:r>
            <a:endParaRPr lang="en-US">
              <a:solidFill>
                <a:schemeClr val="bg1"/>
              </a:solidFill>
            </a:endParaRPr>
          </a:p>
          <a:p>
            <a:pPr algn="ctr"/>
            <a:r>
              <a:rPr lang="en-GB" sz="1100" b="1">
                <a:solidFill>
                  <a:schemeClr val="bg1"/>
                </a:solidFill>
              </a:rPr>
              <a:t>Fest</a:t>
            </a:r>
          </a:p>
        </p:txBody>
      </p:sp>
      <p:sp>
        <p:nvSpPr>
          <p:cNvPr id="48" name="TextBox 47">
            <a:extLst>
              <a:ext uri="{FF2B5EF4-FFF2-40B4-BE49-F238E27FC236}">
                <a16:creationId xmlns:a16="http://schemas.microsoft.com/office/drawing/2014/main" id="{4560CACA-52D3-A020-301A-AB89E8354BC3}"/>
              </a:ext>
            </a:extLst>
          </p:cNvPr>
          <p:cNvSpPr txBox="1"/>
          <p:nvPr/>
        </p:nvSpPr>
        <p:spPr>
          <a:xfrm>
            <a:off x="5356621" y="3118353"/>
            <a:ext cx="11098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b="1">
                <a:solidFill>
                  <a:schemeClr val="bg1"/>
                </a:solidFill>
              </a:rPr>
              <a:t>End Year</a:t>
            </a:r>
          </a:p>
          <a:p>
            <a:pPr algn="ctr"/>
            <a:r>
              <a:rPr lang="en-GB" sz="1100" b="1">
                <a:solidFill>
                  <a:schemeClr val="bg1"/>
                </a:solidFill>
              </a:rPr>
              <a:t>Celebration</a:t>
            </a:r>
          </a:p>
        </p:txBody>
      </p:sp>
      <p:pic>
        <p:nvPicPr>
          <p:cNvPr id="50" name="Picture 49" descr="A blue and white logo&#10;&#10;AI-generated content may be incorrect.">
            <a:extLst>
              <a:ext uri="{FF2B5EF4-FFF2-40B4-BE49-F238E27FC236}">
                <a16:creationId xmlns:a16="http://schemas.microsoft.com/office/drawing/2014/main" id="{231C4C08-D4FC-B759-8CF7-28FCC049993B}"/>
              </a:ext>
            </a:extLst>
          </p:cNvPr>
          <p:cNvPicPr>
            <a:picLocks noChangeAspect="1"/>
          </p:cNvPicPr>
          <p:nvPr/>
        </p:nvPicPr>
        <p:blipFill>
          <a:blip r:embed="rId6">
            <a:alphaModFix amt="49000"/>
          </a:blip>
          <a:stretch>
            <a:fillRect/>
          </a:stretch>
        </p:blipFill>
        <p:spPr>
          <a:xfrm>
            <a:off x="10184397" y="4398646"/>
            <a:ext cx="354080" cy="405615"/>
          </a:xfrm>
          <a:prstGeom prst="rect">
            <a:avLst/>
          </a:prstGeom>
        </p:spPr>
      </p:pic>
      <p:sp>
        <p:nvSpPr>
          <p:cNvPr id="4" name="Arrow: Left 3">
            <a:extLst>
              <a:ext uri="{FF2B5EF4-FFF2-40B4-BE49-F238E27FC236}">
                <a16:creationId xmlns:a16="http://schemas.microsoft.com/office/drawing/2014/main" id="{290753F7-BBC0-C1D3-5467-0EDFBA648434}"/>
              </a:ext>
            </a:extLst>
          </p:cNvPr>
          <p:cNvSpPr/>
          <p:nvPr/>
        </p:nvSpPr>
        <p:spPr>
          <a:xfrm>
            <a:off x="7961930" y="3197244"/>
            <a:ext cx="335578" cy="260730"/>
          </a:xfrm>
          <a:prstGeom prst="lef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100" dirty="0">
              <a:solidFill>
                <a:schemeClr val="tx1"/>
              </a:solidFill>
            </a:endParaRPr>
          </a:p>
        </p:txBody>
      </p:sp>
      <p:sp>
        <p:nvSpPr>
          <p:cNvPr id="6" name="Arrow: Left 5">
            <a:extLst>
              <a:ext uri="{FF2B5EF4-FFF2-40B4-BE49-F238E27FC236}">
                <a16:creationId xmlns:a16="http://schemas.microsoft.com/office/drawing/2014/main" id="{70BBFC97-A400-65C9-8810-9EA137630ADC}"/>
              </a:ext>
            </a:extLst>
          </p:cNvPr>
          <p:cNvSpPr/>
          <p:nvPr/>
        </p:nvSpPr>
        <p:spPr>
          <a:xfrm rot="10800000">
            <a:off x="8048740" y="3997826"/>
            <a:ext cx="335578" cy="260730"/>
          </a:xfrm>
          <a:prstGeom prst="lef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100" dirty="0">
              <a:solidFill>
                <a:schemeClr val="tx1"/>
              </a:solidFill>
            </a:endParaRPr>
          </a:p>
        </p:txBody>
      </p:sp>
    </p:spTree>
    <p:extLst>
      <p:ext uri="{BB962C8B-B14F-4D97-AF65-F5344CB8AC3E}">
        <p14:creationId xmlns:p14="http://schemas.microsoft.com/office/powerpoint/2010/main" val="96223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ABD3D9C-026C-538B-4ED4-B2B6C8F61D76}"/>
              </a:ext>
            </a:extLst>
          </p:cNvPr>
          <p:cNvSpPr>
            <a:spLocks noGrp="1"/>
          </p:cNvSpPr>
          <p:nvPr>
            <p:ph type="ctrTitle"/>
          </p:nvPr>
        </p:nvSpPr>
        <p:spPr>
          <a:xfrm>
            <a:off x="1190626" y="1000758"/>
            <a:ext cx="9810747" cy="493720"/>
          </a:xfrm>
        </p:spPr>
        <p:txBody>
          <a:bodyPr>
            <a:normAutofit fontScale="90000"/>
          </a:bodyPr>
          <a:lstStyle/>
          <a:p>
            <a:r>
              <a:rPr lang="en-US"/>
              <a:t>Proforma Constitution</a:t>
            </a:r>
          </a:p>
        </p:txBody>
      </p:sp>
      <p:sp>
        <p:nvSpPr>
          <p:cNvPr id="3" name="Footer Placeholder 2">
            <a:extLst>
              <a:ext uri="{FF2B5EF4-FFF2-40B4-BE49-F238E27FC236}">
                <a16:creationId xmlns:a16="http://schemas.microsoft.com/office/drawing/2014/main" id="{E5424103-8E35-7B12-4ECE-E53323C2BE49}"/>
              </a:ext>
            </a:extLst>
          </p:cNvPr>
          <p:cNvSpPr>
            <a:spLocks noGrp="1"/>
          </p:cNvSpPr>
          <p:nvPr>
            <p:ph type="ftr" sz="quarter" idx="18"/>
          </p:nvPr>
        </p:nvSpPr>
        <p:spPr>
          <a:xfrm>
            <a:off x="1190626" y="1"/>
            <a:ext cx="6981821" cy="634996"/>
          </a:xfrm>
        </p:spPr>
        <p:txBody>
          <a:bodyPr/>
          <a:lstStyle/>
          <a:p>
            <a:r>
              <a:rPr lang="en-US"/>
              <a:t>QUANTUM COMPUTING SOCIETY 2026</a:t>
            </a:r>
          </a:p>
        </p:txBody>
      </p:sp>
      <p:sp>
        <p:nvSpPr>
          <p:cNvPr id="5" name="Slide Number Placeholder 4">
            <a:extLst>
              <a:ext uri="{FF2B5EF4-FFF2-40B4-BE49-F238E27FC236}">
                <a16:creationId xmlns:a16="http://schemas.microsoft.com/office/drawing/2014/main" id="{C2000AB1-E7DE-4C94-7B19-5AA7264E0208}"/>
              </a:ext>
            </a:extLst>
          </p:cNvPr>
          <p:cNvSpPr>
            <a:spLocks noGrp="1"/>
          </p:cNvSpPr>
          <p:nvPr>
            <p:ph type="sldNum" sz="quarter" idx="19"/>
          </p:nvPr>
        </p:nvSpPr>
        <p:spPr>
          <a:xfrm>
            <a:off x="10614988" y="1"/>
            <a:ext cx="386385" cy="634996"/>
          </a:xfrm>
        </p:spPr>
        <p:txBody>
          <a:bodyPr/>
          <a:lstStyle/>
          <a:p>
            <a:fld id="{24D65F33-A771-944D-9289-CA575F1D1B7F}" type="slidenum">
              <a:rPr lang="en-US" smtClean="0"/>
              <a:pPr/>
              <a:t>6</a:t>
            </a:fld>
            <a:endParaRPr lang="en-US"/>
          </a:p>
        </p:txBody>
      </p:sp>
      <p:sp>
        <p:nvSpPr>
          <p:cNvPr id="15" name="Text Placeholder 14">
            <a:extLst>
              <a:ext uri="{FF2B5EF4-FFF2-40B4-BE49-F238E27FC236}">
                <a16:creationId xmlns:a16="http://schemas.microsoft.com/office/drawing/2014/main" id="{EA2A3A86-8F0F-3016-3D7B-84FA27CD6CE9}"/>
              </a:ext>
            </a:extLst>
          </p:cNvPr>
          <p:cNvSpPr>
            <a:spLocks noGrp="1"/>
          </p:cNvSpPr>
          <p:nvPr>
            <p:ph type="body" sz="quarter" idx="16"/>
          </p:nvPr>
        </p:nvSpPr>
        <p:spPr>
          <a:xfrm>
            <a:off x="1482846" y="2185591"/>
            <a:ext cx="3929577" cy="1482222"/>
          </a:xfrm>
        </p:spPr>
        <p:txBody>
          <a:bodyPr vert="horz" lIns="91440" tIns="45720" rIns="91440" bIns="45720" rtlCol="0" anchor="t">
            <a:normAutofit/>
          </a:bodyPr>
          <a:lstStyle/>
          <a:p>
            <a:pPr marL="171450" indent="-171450">
              <a:buChar char="•"/>
            </a:pPr>
            <a:r>
              <a:rPr lang="en-US">
                <a:ea typeface="+mn-lt"/>
                <a:cs typeface="+mn-lt"/>
              </a:rPr>
              <a:t>Members of the Society can be either ordinary members or honorary members, with ordinary members including any University student, any staff member with committee approval, and staff members who are not also students who can participate in Intervarsity competitions.</a:t>
            </a:r>
          </a:p>
        </p:txBody>
      </p:sp>
      <p:pic>
        <p:nvPicPr>
          <p:cNvPr id="22" name="Graphic 21">
            <a:extLst>
              <a:ext uri="{FF2B5EF4-FFF2-40B4-BE49-F238E27FC236}">
                <a16:creationId xmlns:a16="http://schemas.microsoft.com/office/drawing/2014/main" id="{4265EC79-8FB5-3048-948C-CEAB91A88A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713" y="1253358"/>
            <a:ext cx="2594902" cy="3865179"/>
          </a:xfrm>
          <a:prstGeom prst="rect">
            <a:avLst/>
          </a:prstGeom>
        </p:spPr>
      </p:pic>
      <p:sp>
        <p:nvSpPr>
          <p:cNvPr id="4" name="Text Placeholder 3">
            <a:extLst>
              <a:ext uri="{FF2B5EF4-FFF2-40B4-BE49-F238E27FC236}">
                <a16:creationId xmlns:a16="http://schemas.microsoft.com/office/drawing/2014/main" id="{CACCBF4A-189C-68E9-3855-DC6A66469FD9}"/>
              </a:ext>
            </a:extLst>
          </p:cNvPr>
          <p:cNvSpPr>
            <a:spLocks noGrp="1"/>
          </p:cNvSpPr>
          <p:nvPr>
            <p:ph type="body" sz="quarter" idx="14"/>
          </p:nvPr>
        </p:nvSpPr>
        <p:spPr>
          <a:xfrm>
            <a:off x="6129967" y="2171224"/>
            <a:ext cx="3929577" cy="1482222"/>
          </a:xfrm>
        </p:spPr>
        <p:txBody>
          <a:bodyPr vert="horz" lIns="91440" tIns="45720" rIns="91440" bIns="45720" rtlCol="0" anchor="t">
            <a:normAutofit/>
          </a:bodyPr>
          <a:lstStyle/>
          <a:p>
            <a:pPr marL="171450" indent="-171450">
              <a:buChar char="•"/>
            </a:pPr>
            <a:r>
              <a:rPr lang="en-US">
                <a:ea typeface="+mn-lt"/>
                <a:cs typeface="+mn-lt"/>
              </a:rPr>
              <a:t>"All persons by becoming members of the Society submit themselves to the rules and discipline of the Society and the University."</a:t>
            </a:r>
            <a:endParaRPr lang="en-US"/>
          </a:p>
        </p:txBody>
      </p:sp>
      <p:sp>
        <p:nvSpPr>
          <p:cNvPr id="9" name="Text Placeholder 3">
            <a:extLst>
              <a:ext uri="{FF2B5EF4-FFF2-40B4-BE49-F238E27FC236}">
                <a16:creationId xmlns:a16="http://schemas.microsoft.com/office/drawing/2014/main" id="{5910E7E2-162E-5F9A-1370-81531002BBE4}"/>
              </a:ext>
            </a:extLst>
          </p:cNvPr>
          <p:cNvSpPr txBox="1">
            <a:spLocks/>
          </p:cNvSpPr>
          <p:nvPr/>
        </p:nvSpPr>
        <p:spPr>
          <a:xfrm>
            <a:off x="1491810" y="4556461"/>
            <a:ext cx="3929577" cy="1482222"/>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200" b="0" i="0" kern="1200">
                <a:solidFill>
                  <a:schemeClr val="tx1"/>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Char char="•"/>
            </a:pPr>
            <a:r>
              <a:rPr lang="en-US">
                <a:ea typeface="+mn-lt"/>
                <a:cs typeface="+mn-lt"/>
              </a:rPr>
              <a:t>"A meeting of the Society may be either the Annual General meeting, a general meeting or a special meeting;"</a:t>
            </a:r>
            <a:endParaRPr lang="en-US"/>
          </a:p>
          <a:p>
            <a:pPr marL="171450" indent="-171450">
              <a:buFont typeface="Arial" panose="020B0604020202020204" pitchFamily="34" charset="0"/>
              <a:buChar char="•"/>
            </a:pPr>
            <a:r>
              <a:rPr lang="en-US">
                <a:ea typeface="+mn-lt"/>
                <a:cs typeface="+mn-lt"/>
              </a:rPr>
              <a:t>"All meetings shall be well advertised."</a:t>
            </a:r>
            <a:endParaRPr lang="en-US"/>
          </a:p>
        </p:txBody>
      </p:sp>
      <p:sp>
        <p:nvSpPr>
          <p:cNvPr id="10" name="Text Placeholder 3">
            <a:extLst>
              <a:ext uri="{FF2B5EF4-FFF2-40B4-BE49-F238E27FC236}">
                <a16:creationId xmlns:a16="http://schemas.microsoft.com/office/drawing/2014/main" id="{34551DA1-B1EA-C258-7FC1-CDD9DBE10E0C}"/>
              </a:ext>
            </a:extLst>
          </p:cNvPr>
          <p:cNvSpPr txBox="1">
            <a:spLocks/>
          </p:cNvSpPr>
          <p:nvPr/>
        </p:nvSpPr>
        <p:spPr>
          <a:xfrm>
            <a:off x="6140599" y="4562368"/>
            <a:ext cx="3929577" cy="1482222"/>
          </a:xfrm>
          <a:prstGeom prst="rect">
            <a:avLst/>
          </a:prstGeom>
        </p:spPr>
        <p:txBody>
          <a:bodyPr vert="horz" lIns="91440" tIns="45720" rIns="91440" bIns="45720" rtlCol="0" anchor="t">
            <a:normAutofit fontScale="92500"/>
          </a:bodyPr>
          <a:lstStyle>
            <a:lvl1pPr marL="0" indent="0" algn="l" defTabSz="914400" rtl="0" eaLnBrk="1" latinLnBrk="0" hangingPunct="1">
              <a:lnSpc>
                <a:spcPct val="125000"/>
              </a:lnSpc>
              <a:spcBef>
                <a:spcPts val="0"/>
              </a:spcBef>
              <a:buFont typeface="Arial" panose="020B0604020202020204" pitchFamily="34" charset="0"/>
              <a:buNone/>
              <a:defRPr sz="1200" b="0" i="0" kern="1200">
                <a:solidFill>
                  <a:schemeClr val="tx1"/>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12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Char char="•"/>
            </a:pPr>
            <a:r>
              <a:rPr lang="en-US">
                <a:ea typeface="+mn-lt"/>
                <a:cs typeface="+mn-lt"/>
              </a:rPr>
              <a:t>"Except where otherwise provided in this Constitution all matters determined by a vote shall be decided by a majority of those present and voting"</a:t>
            </a:r>
          </a:p>
          <a:p>
            <a:pPr marL="171450" indent="-171450">
              <a:buChar char="•"/>
            </a:pPr>
            <a:r>
              <a:rPr lang="en-US">
                <a:ea typeface="+mn-lt"/>
                <a:cs typeface="+mn-lt"/>
              </a:rPr>
              <a:t>"The Committee shall serve for one year, or until the election of a new committee, whichever period is the shorter"</a:t>
            </a:r>
            <a:endParaRPr lang="en-US"/>
          </a:p>
        </p:txBody>
      </p:sp>
      <p:sp>
        <p:nvSpPr>
          <p:cNvPr id="18" name="Title 11">
            <a:extLst>
              <a:ext uri="{FF2B5EF4-FFF2-40B4-BE49-F238E27FC236}">
                <a16:creationId xmlns:a16="http://schemas.microsoft.com/office/drawing/2014/main" id="{0FAC883B-91AA-6CF3-580B-40075A1E4F97}"/>
              </a:ext>
            </a:extLst>
          </p:cNvPr>
          <p:cNvSpPr txBox="1">
            <a:spLocks/>
          </p:cNvSpPr>
          <p:nvPr/>
        </p:nvSpPr>
        <p:spPr>
          <a:xfrm>
            <a:off x="1236701" y="4136181"/>
            <a:ext cx="3372143" cy="49372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1" i="0" kern="1200" spc="-70" baseline="0">
                <a:solidFill>
                  <a:schemeClr val="tx1"/>
                </a:solidFill>
                <a:latin typeface="+mj-lt"/>
                <a:ea typeface="+mj-ea"/>
                <a:cs typeface="+mj-cs"/>
              </a:defRPr>
            </a:lvl1pPr>
          </a:lstStyle>
          <a:p>
            <a:r>
              <a:rPr lang="en-US" sz="1400"/>
              <a:t>On meetings</a:t>
            </a:r>
          </a:p>
        </p:txBody>
      </p:sp>
      <p:sp>
        <p:nvSpPr>
          <p:cNvPr id="19" name="Title 11">
            <a:extLst>
              <a:ext uri="{FF2B5EF4-FFF2-40B4-BE49-F238E27FC236}">
                <a16:creationId xmlns:a16="http://schemas.microsoft.com/office/drawing/2014/main" id="{4F977CD0-E34E-50DB-9A32-5169A9E07677}"/>
              </a:ext>
            </a:extLst>
          </p:cNvPr>
          <p:cNvSpPr txBox="1">
            <a:spLocks/>
          </p:cNvSpPr>
          <p:nvPr/>
        </p:nvSpPr>
        <p:spPr>
          <a:xfrm>
            <a:off x="1189445" y="1690692"/>
            <a:ext cx="3011817" cy="47600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1" i="0" kern="1200" spc="-70" baseline="0">
                <a:solidFill>
                  <a:schemeClr val="tx1"/>
                </a:solidFill>
                <a:latin typeface="+mj-lt"/>
                <a:ea typeface="+mj-ea"/>
                <a:cs typeface="+mj-cs"/>
              </a:defRPr>
            </a:lvl1pPr>
          </a:lstStyle>
          <a:p>
            <a:r>
              <a:rPr lang="en-US" sz="1400"/>
              <a:t>On memberships</a:t>
            </a:r>
          </a:p>
        </p:txBody>
      </p:sp>
      <p:sp>
        <p:nvSpPr>
          <p:cNvPr id="20" name="Title 11">
            <a:extLst>
              <a:ext uri="{FF2B5EF4-FFF2-40B4-BE49-F238E27FC236}">
                <a16:creationId xmlns:a16="http://schemas.microsoft.com/office/drawing/2014/main" id="{FD26953B-CF78-305E-2C60-BD9CFEE81170}"/>
              </a:ext>
            </a:extLst>
          </p:cNvPr>
          <p:cNvSpPr txBox="1">
            <a:spLocks/>
          </p:cNvSpPr>
          <p:nvPr/>
        </p:nvSpPr>
        <p:spPr>
          <a:xfrm>
            <a:off x="5891398" y="1684785"/>
            <a:ext cx="3011817" cy="47600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1" i="0" kern="1200" spc="-70" baseline="0">
                <a:solidFill>
                  <a:schemeClr val="tx1"/>
                </a:solidFill>
                <a:latin typeface="+mj-lt"/>
                <a:ea typeface="+mj-ea"/>
                <a:cs typeface="+mj-cs"/>
              </a:defRPr>
            </a:lvl1pPr>
          </a:lstStyle>
          <a:p>
            <a:r>
              <a:rPr lang="en-US" sz="1400"/>
              <a:t>On rules and discipline</a:t>
            </a:r>
          </a:p>
        </p:txBody>
      </p:sp>
      <p:sp>
        <p:nvSpPr>
          <p:cNvPr id="21" name="Title 11">
            <a:extLst>
              <a:ext uri="{FF2B5EF4-FFF2-40B4-BE49-F238E27FC236}">
                <a16:creationId xmlns:a16="http://schemas.microsoft.com/office/drawing/2014/main" id="{625FDF54-1C04-528A-C792-0802667152A1}"/>
              </a:ext>
            </a:extLst>
          </p:cNvPr>
          <p:cNvSpPr txBox="1">
            <a:spLocks/>
          </p:cNvSpPr>
          <p:nvPr/>
        </p:nvSpPr>
        <p:spPr>
          <a:xfrm>
            <a:off x="5891398" y="4075175"/>
            <a:ext cx="3011817" cy="47600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1" i="0" kern="1200" spc="-70" baseline="0">
                <a:solidFill>
                  <a:schemeClr val="tx1"/>
                </a:solidFill>
                <a:latin typeface="+mj-lt"/>
                <a:ea typeface="+mj-ea"/>
                <a:cs typeface="+mj-cs"/>
              </a:defRPr>
            </a:lvl1pPr>
          </a:lstStyle>
          <a:p>
            <a:r>
              <a:rPr lang="en-US" sz="1400"/>
              <a:t>On diplomacy</a:t>
            </a:r>
          </a:p>
        </p:txBody>
      </p:sp>
      <p:pic>
        <p:nvPicPr>
          <p:cNvPr id="24" name="Picture 23" descr="A blue and white logo&#10;&#10;AI-generated content may be incorrect.">
            <a:extLst>
              <a:ext uri="{FF2B5EF4-FFF2-40B4-BE49-F238E27FC236}">
                <a16:creationId xmlns:a16="http://schemas.microsoft.com/office/drawing/2014/main" id="{7746D9A2-EDD6-75BA-0770-3142227AFE54}"/>
              </a:ext>
            </a:extLst>
          </p:cNvPr>
          <p:cNvPicPr>
            <a:picLocks noChangeAspect="1"/>
          </p:cNvPicPr>
          <p:nvPr/>
        </p:nvPicPr>
        <p:blipFill>
          <a:blip r:embed="rId4"/>
          <a:stretch>
            <a:fillRect/>
          </a:stretch>
        </p:blipFill>
        <p:spPr>
          <a:xfrm>
            <a:off x="10539662" y="1932474"/>
            <a:ext cx="255546" cy="326790"/>
          </a:xfrm>
          <a:prstGeom prst="rect">
            <a:avLst/>
          </a:prstGeom>
        </p:spPr>
      </p:pic>
    </p:spTree>
    <p:extLst>
      <p:ext uri="{BB962C8B-B14F-4D97-AF65-F5344CB8AC3E}">
        <p14:creationId xmlns:p14="http://schemas.microsoft.com/office/powerpoint/2010/main" val="1159782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logo&#10;&#10;AI-generated content may be incorrect.">
            <a:extLst>
              <a:ext uri="{FF2B5EF4-FFF2-40B4-BE49-F238E27FC236}">
                <a16:creationId xmlns:a16="http://schemas.microsoft.com/office/drawing/2014/main" id="{FC2A660D-DE3B-62A0-FE8E-2BA2F8977D2A}"/>
              </a:ext>
            </a:extLst>
          </p:cNvPr>
          <p:cNvPicPr>
            <a:picLocks noChangeAspect="1"/>
          </p:cNvPicPr>
          <p:nvPr/>
        </p:nvPicPr>
        <p:blipFill>
          <a:blip r:embed="rId3"/>
          <a:srcRect l="11500"/>
          <a:stretch>
            <a:fillRect/>
          </a:stretch>
        </p:blipFill>
        <p:spPr>
          <a:xfrm>
            <a:off x="269309" y="639234"/>
            <a:ext cx="5585679" cy="2224803"/>
          </a:xfrm>
          <a:prstGeom prst="rect">
            <a:avLst/>
          </a:prstGeom>
        </p:spPr>
      </p:pic>
      <p:sp>
        <p:nvSpPr>
          <p:cNvPr id="8" name="Footer Placeholder 7">
            <a:extLst>
              <a:ext uri="{FF2B5EF4-FFF2-40B4-BE49-F238E27FC236}">
                <a16:creationId xmlns:a16="http://schemas.microsoft.com/office/drawing/2014/main" id="{F18A7C8F-152A-E11D-9E9D-5E2C83F4EEE0}"/>
              </a:ext>
            </a:extLst>
          </p:cNvPr>
          <p:cNvSpPr>
            <a:spLocks noGrp="1"/>
          </p:cNvSpPr>
          <p:nvPr>
            <p:ph type="ftr" sz="quarter" idx="15"/>
          </p:nvPr>
        </p:nvSpPr>
        <p:spPr>
          <a:xfrm>
            <a:off x="4038600" y="6356350"/>
            <a:ext cx="4114800" cy="365125"/>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QUANTUM COMPUTING SOCIETY 2026</a:t>
            </a:r>
          </a:p>
        </p:txBody>
      </p:sp>
      <p:sp>
        <p:nvSpPr>
          <p:cNvPr id="9" name="Slide Number Placeholder 8">
            <a:extLst>
              <a:ext uri="{FF2B5EF4-FFF2-40B4-BE49-F238E27FC236}">
                <a16:creationId xmlns:a16="http://schemas.microsoft.com/office/drawing/2014/main" id="{BB47DC0F-5F89-071B-C1F5-B2608401DD99}"/>
              </a:ext>
            </a:extLst>
          </p:cNvPr>
          <p:cNvSpPr>
            <a:spLocks noGrp="1"/>
          </p:cNvSpPr>
          <p:nvPr>
            <p:ph type="sldNum" sz="quarter" idx="16"/>
          </p:nvPr>
        </p:nvSpPr>
        <p:spPr>
          <a:xfrm>
            <a:off x="8610600" y="6356350"/>
            <a:ext cx="2743200" cy="365125"/>
          </a:xfrm>
        </p:spPr>
        <p:txBody>
          <a:bodyPr vert="horz" lIns="91440" tIns="45720" rIns="91440" bIns="45720" rtlCol="0" anchor="ctr">
            <a:normAutofit/>
          </a:bodyPr>
          <a:lstStyle/>
          <a:p>
            <a:pPr>
              <a:spcAft>
                <a:spcPts val="600"/>
              </a:spcAft>
            </a:pPr>
            <a:fld id="{24D65F33-A771-944D-9289-CA575F1D1B7F}"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pic>
        <p:nvPicPr>
          <p:cNvPr id="13" name="Picture 12" descr="A screenshot of a computer&#10;&#10;AI-generated content may be incorrect.">
            <a:extLst>
              <a:ext uri="{FF2B5EF4-FFF2-40B4-BE49-F238E27FC236}">
                <a16:creationId xmlns:a16="http://schemas.microsoft.com/office/drawing/2014/main" id="{01B96A89-F880-6956-56D5-C58C52EBC281}"/>
              </a:ext>
            </a:extLst>
          </p:cNvPr>
          <p:cNvPicPr>
            <a:picLocks noChangeAspect="1"/>
          </p:cNvPicPr>
          <p:nvPr/>
        </p:nvPicPr>
        <p:blipFill>
          <a:blip r:embed="rId4"/>
          <a:srcRect b="37952"/>
          <a:stretch>
            <a:fillRect/>
          </a:stretch>
        </p:blipFill>
        <p:spPr>
          <a:xfrm>
            <a:off x="6534311" y="795403"/>
            <a:ext cx="5176973" cy="181882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12F91608-080E-F176-3EE2-DD8AA5522FEC}"/>
              </a:ext>
            </a:extLst>
          </p:cNvPr>
          <p:cNvPicPr>
            <a:picLocks noChangeAspect="1"/>
          </p:cNvPicPr>
          <p:nvPr/>
        </p:nvPicPr>
        <p:blipFill>
          <a:blip r:embed="rId5"/>
          <a:stretch>
            <a:fillRect/>
          </a:stretch>
        </p:blipFill>
        <p:spPr>
          <a:xfrm>
            <a:off x="848208" y="3717834"/>
            <a:ext cx="4427880" cy="2500932"/>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12B1BD74-B034-71B3-90DA-C8EC4E0212AB}"/>
              </a:ext>
            </a:extLst>
          </p:cNvPr>
          <p:cNvPicPr>
            <a:picLocks noChangeAspect="1"/>
          </p:cNvPicPr>
          <p:nvPr/>
        </p:nvPicPr>
        <p:blipFill>
          <a:blip r:embed="rId6"/>
          <a:stretch>
            <a:fillRect/>
          </a:stretch>
        </p:blipFill>
        <p:spPr>
          <a:xfrm>
            <a:off x="7393197" y="3640215"/>
            <a:ext cx="3459199" cy="2656170"/>
          </a:xfrm>
          <a:prstGeom prst="rect">
            <a:avLst/>
          </a:prstGeom>
        </p:spPr>
      </p:pic>
    </p:spTree>
    <p:extLst>
      <p:ext uri="{BB962C8B-B14F-4D97-AF65-F5344CB8AC3E}">
        <p14:creationId xmlns:p14="http://schemas.microsoft.com/office/powerpoint/2010/main" val="2889965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2F9A15-A0C1-813E-AE4E-6E2E70B70004}"/>
              </a:ext>
            </a:extLst>
          </p:cNvPr>
          <p:cNvSpPr>
            <a:spLocks noGrp="1"/>
          </p:cNvSpPr>
          <p:nvPr>
            <p:ph type="title"/>
          </p:nvPr>
        </p:nvSpPr>
        <p:spPr>
          <a:xfrm>
            <a:off x="280416" y="268636"/>
            <a:ext cx="8583497" cy="1072756"/>
          </a:xfrm>
        </p:spPr>
        <p:txBody>
          <a:bodyPr/>
          <a:lstStyle/>
          <a:p>
            <a:r>
              <a:rPr lang="en-JP"/>
              <a:t>Qiskit Global Summer School</a:t>
            </a:r>
          </a:p>
        </p:txBody>
      </p:sp>
      <p:sp>
        <p:nvSpPr>
          <p:cNvPr id="5" name="Text Placeholder 3">
            <a:extLst>
              <a:ext uri="{FF2B5EF4-FFF2-40B4-BE49-F238E27FC236}">
                <a16:creationId xmlns:a16="http://schemas.microsoft.com/office/drawing/2014/main" id="{BBA3C7E5-DB9C-5EF2-35B9-FC50D39D120E}"/>
              </a:ext>
            </a:extLst>
          </p:cNvPr>
          <p:cNvSpPr txBox="1">
            <a:spLocks/>
          </p:cNvSpPr>
          <p:nvPr/>
        </p:nvSpPr>
        <p:spPr>
          <a:xfrm>
            <a:off x="292608" y="1658343"/>
            <a:ext cx="5498592" cy="4335723"/>
          </a:xfrm>
          <a:prstGeom prst="rect">
            <a:avLst/>
          </a:prstGeom>
        </p:spPr>
        <p:txBody>
          <a:bodyPr/>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08877">
              <a:spcBef>
                <a:spcPts val="1465"/>
              </a:spcBef>
              <a:defRPr/>
            </a:pPr>
            <a:r>
              <a:rPr lang="en-US" sz="1800" kern="0">
                <a:latin typeface="IBM Plex Sans Light" panose="020B0403050203000203" pitchFamily="34" charset="0"/>
              </a:rPr>
              <a:t>Our largest educational event every year. Two weeks of lectures, labs, Q&amp;As, and community engagement. </a:t>
            </a:r>
          </a:p>
          <a:p>
            <a:pPr defTabSz="608877">
              <a:spcBef>
                <a:spcPts val="1465"/>
              </a:spcBef>
              <a:defRPr/>
            </a:pPr>
            <a:r>
              <a:rPr lang="en-US" sz="1800" kern="0">
                <a:latin typeface="IBM Plex Sans Light" panose="020B0403050203000203" pitchFamily="34" charset="0"/>
              </a:rPr>
              <a:t>Rooted in the IBM Quantum Learning courses, with new content each year.</a:t>
            </a:r>
          </a:p>
          <a:p>
            <a:pPr defTabSz="608877">
              <a:spcBef>
                <a:spcPts val="1465"/>
              </a:spcBef>
              <a:defRPr/>
            </a:pPr>
            <a:r>
              <a:rPr lang="en-US" sz="1800" kern="0">
                <a:latin typeface="IBM Plex Sans Light" panose="020B0403050203000203" pitchFamily="34" charset="0"/>
              </a:rPr>
              <a:t>6,000+ seats sold out in 2024.</a:t>
            </a:r>
          </a:p>
          <a:p>
            <a:pPr defTabSz="608877">
              <a:spcBef>
                <a:spcPts val="1465"/>
              </a:spcBef>
              <a:defRPr/>
            </a:pPr>
            <a:r>
              <a:rPr lang="en-US" sz="1800" kern="0"/>
              <a:t>Live event featuring badges for completion, extra assignments for partners, and more. </a:t>
            </a:r>
          </a:p>
          <a:p>
            <a:pPr defTabSz="608877">
              <a:spcBef>
                <a:spcPts val="1465"/>
              </a:spcBef>
              <a:defRPr/>
            </a:pPr>
            <a:r>
              <a:rPr lang="en-US" sz="1800" kern="0"/>
              <a:t>After the event is over, the lecture material becomes a</a:t>
            </a:r>
            <a:r>
              <a:rPr lang="en-US" sz="1800" kern="0">
                <a:latin typeface="IBM Plex Sans Light" panose="020B0403050203000203" pitchFamily="34" charset="0"/>
              </a:rPr>
              <a:t>vailable on YouTube.</a:t>
            </a:r>
          </a:p>
          <a:p>
            <a:endParaRPr lang="en-JP" sz="1800" kern="0"/>
          </a:p>
        </p:txBody>
      </p:sp>
      <p:sp>
        <p:nvSpPr>
          <p:cNvPr id="2" name="SlideIDTextBox360" hidden="1">
            <a:extLst>
              <a:ext uri="{FF2B5EF4-FFF2-40B4-BE49-F238E27FC236}">
                <a16:creationId xmlns:a16="http://schemas.microsoft.com/office/drawing/2014/main" id="{EA134C56-6101-3C15-2A64-6924F30BE3EC}"/>
              </a:ext>
            </a:extLst>
          </p:cNvPr>
          <p:cNvSpPr txBox="1"/>
          <p:nvPr/>
        </p:nvSpPr>
        <p:spPr>
          <a:xfrm>
            <a:off x="12509459" y="317905"/>
            <a:ext cx="1269835" cy="3174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222188" indent="-223330" defTabSz="1218956">
              <a:spcBef>
                <a:spcPts val="1450"/>
              </a:spcBef>
              <a:buSzPct val="100000"/>
              <a:buFontTx/>
              <a:buChar char="–"/>
            </a:pPr>
            <a:r>
              <a:rPr lang="en-US" sz="900" kern="0">
                <a:solidFill>
                  <a:srgbClr val="000000"/>
                </a:solidFill>
                <a:ea typeface="+mj-ea"/>
                <a:cs typeface="+mj-cs"/>
                <a:sym typeface="IBM Plex Sans Light"/>
              </a:rPr>
              <a:t>Slide ID: 360</a:t>
            </a:r>
          </a:p>
        </p:txBody>
      </p:sp>
      <p:sp>
        <p:nvSpPr>
          <p:cNvPr id="8" name="Slide Number Placeholder 7">
            <a:extLst>
              <a:ext uri="{FF2B5EF4-FFF2-40B4-BE49-F238E27FC236}">
                <a16:creationId xmlns:a16="http://schemas.microsoft.com/office/drawing/2014/main" id="{4E93335F-2E37-3727-B196-0A995EB48B32}"/>
              </a:ext>
            </a:extLst>
          </p:cNvPr>
          <p:cNvSpPr>
            <a:spLocks noGrp="1"/>
          </p:cNvSpPr>
          <p:nvPr>
            <p:ph type="sldNum" sz="quarter" idx="4"/>
          </p:nvPr>
        </p:nvSpPr>
        <p:spPr>
          <a:xfrm>
            <a:off x="11764918" y="6469419"/>
            <a:ext cx="139782" cy="123111"/>
          </a:xfrm>
        </p:spPr>
        <p:txBody>
          <a:bodyPr/>
          <a:lstStyle/>
          <a:p>
            <a:fld id="{86CB4B4D-7CA3-9044-876B-883B54F8677D}" type="slidenum">
              <a:rPr lang="en-US" smtClean="0"/>
              <a:pPr/>
              <a:t>8</a:t>
            </a:fld>
            <a:endParaRPr lang="en-US"/>
          </a:p>
        </p:txBody>
      </p:sp>
      <p:sp>
        <p:nvSpPr>
          <p:cNvPr id="9" name="Footer Placeholder 8">
            <a:extLst>
              <a:ext uri="{FF2B5EF4-FFF2-40B4-BE49-F238E27FC236}">
                <a16:creationId xmlns:a16="http://schemas.microsoft.com/office/drawing/2014/main" id="{53D41AF7-7145-EBDB-8BE0-05837A6D975C}"/>
              </a:ext>
            </a:extLst>
          </p:cNvPr>
          <p:cNvSpPr>
            <a:spLocks noGrp="1"/>
          </p:cNvSpPr>
          <p:nvPr>
            <p:ph type="ftr" sz="quarter" idx="18"/>
          </p:nvPr>
        </p:nvSpPr>
        <p:spPr/>
        <p:txBody>
          <a:bodyPr/>
          <a:lstStyle/>
          <a:p>
            <a:r>
              <a:rPr lang="en-US"/>
              <a:t>© 2025 IBM Corporation</a:t>
            </a:r>
          </a:p>
        </p:txBody>
      </p:sp>
      <p:pic>
        <p:nvPicPr>
          <p:cNvPr id="6" name="Picture 5">
            <a:extLst>
              <a:ext uri="{FF2B5EF4-FFF2-40B4-BE49-F238E27FC236}">
                <a16:creationId xmlns:a16="http://schemas.microsoft.com/office/drawing/2014/main" id="{0B2683B3-5868-D395-92DB-1F07AA973092}"/>
              </a:ext>
            </a:extLst>
          </p:cNvPr>
          <p:cNvPicPr>
            <a:picLocks noChangeAspect="1"/>
          </p:cNvPicPr>
          <p:nvPr/>
        </p:nvPicPr>
        <p:blipFill rotWithShape="1">
          <a:blip r:embed="rId3">
            <a:extLst>
              <a:ext uri="{28A0092B-C50C-407E-A947-70E740481C1C}">
                <a14:useLocalDpi xmlns:a14="http://schemas.microsoft.com/office/drawing/2010/main"/>
              </a:ext>
            </a:extLst>
          </a:blip>
          <a:srcRect r="5024"/>
          <a:stretch/>
        </p:blipFill>
        <p:spPr>
          <a:xfrm>
            <a:off x="6096001" y="291715"/>
            <a:ext cx="6096000" cy="6274571"/>
          </a:xfrm>
          <a:prstGeom prst="rect">
            <a:avLst/>
          </a:prstGeom>
        </p:spPr>
      </p:pic>
      <p:pic>
        <p:nvPicPr>
          <p:cNvPr id="7" name="Graphic 6">
            <a:extLst>
              <a:ext uri="{FF2B5EF4-FFF2-40B4-BE49-F238E27FC236}">
                <a16:creationId xmlns:a16="http://schemas.microsoft.com/office/drawing/2014/main" id="{090FAA13-4967-94EF-3F0A-06D6A97D57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4569" y="5404910"/>
            <a:ext cx="1187295" cy="1187295"/>
          </a:xfrm>
          <a:prstGeom prst="rect">
            <a:avLst/>
          </a:prstGeom>
        </p:spPr>
      </p:pic>
    </p:spTree>
    <p:extLst>
      <p:ext uri="{BB962C8B-B14F-4D97-AF65-F5344CB8AC3E}">
        <p14:creationId xmlns:p14="http://schemas.microsoft.com/office/powerpoint/2010/main" val="35504490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C72EA81-CF8A-9B28-CB0A-E06B1FBAFB3F}"/>
              </a:ext>
            </a:extLst>
          </p:cNvPr>
          <p:cNvSpPr>
            <a:spLocks noGrp="1"/>
          </p:cNvSpPr>
          <p:nvPr>
            <p:ph type="title"/>
          </p:nvPr>
        </p:nvSpPr>
        <p:spPr>
          <a:xfrm>
            <a:off x="280416" y="268636"/>
            <a:ext cx="8583497" cy="1072756"/>
          </a:xfrm>
        </p:spPr>
        <p:txBody>
          <a:bodyPr/>
          <a:lstStyle/>
          <a:p>
            <a:r>
              <a:rPr lang="en-JP"/>
              <a:t>Qiskit Fall Fest</a:t>
            </a:r>
          </a:p>
        </p:txBody>
      </p:sp>
      <p:sp>
        <p:nvSpPr>
          <p:cNvPr id="9" name="Content Placeholder 2">
            <a:extLst>
              <a:ext uri="{FF2B5EF4-FFF2-40B4-BE49-F238E27FC236}">
                <a16:creationId xmlns:a16="http://schemas.microsoft.com/office/drawing/2014/main" id="{231EF426-6A48-FB94-2A76-47C445FB7E02}"/>
              </a:ext>
            </a:extLst>
          </p:cNvPr>
          <p:cNvSpPr txBox="1">
            <a:spLocks/>
          </p:cNvSpPr>
          <p:nvPr/>
        </p:nvSpPr>
        <p:spPr>
          <a:xfrm>
            <a:off x="6096000" y="1658343"/>
            <a:ext cx="5854399" cy="5011562"/>
          </a:xfrm>
          <a:prstGeom prst="rect">
            <a:avLst/>
          </a:prstGeom>
        </p:spPr>
        <p:txBody>
          <a:bodyPr/>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800" kern="0">
                <a:latin typeface="IBM Plex Sans Light" panose="020B0403050203000203" pitchFamily="34" charset="0"/>
              </a:rPr>
              <a:t>Student-led quantum computing events on campus </a:t>
            </a:r>
            <a:br>
              <a:rPr lang="en-US" sz="1800" kern="0">
                <a:latin typeface="IBM Plex Sans Light" panose="020B0403050203000203" pitchFamily="34" charset="0"/>
              </a:rPr>
            </a:br>
            <a:r>
              <a:rPr lang="en-US" sz="1800" kern="0">
                <a:solidFill>
                  <a:schemeClr val="accent1"/>
                </a:solidFill>
                <a:latin typeface="IBM Plex Sans Light" panose="020B0403050203000203" pitchFamily="34" charset="0"/>
              </a:rPr>
              <a:t>↳ Crafted by student leaders, supported by IBM</a:t>
            </a:r>
          </a:p>
          <a:p>
            <a:endParaRPr lang="en-US" sz="1800" kern="0">
              <a:latin typeface="IBM Plex Sans Light" panose="020B0403050203000203" pitchFamily="34" charset="0"/>
            </a:endParaRPr>
          </a:p>
          <a:p>
            <a:r>
              <a:rPr lang="en-US" sz="1800" kern="0">
                <a:latin typeface="IBM Plex Sans Light" panose="020B0403050203000203" pitchFamily="34" charset="0"/>
              </a:rPr>
              <a:t>Working with the student leaders of today to shape the industry leaders of tomorrow</a:t>
            </a:r>
          </a:p>
          <a:p>
            <a:endParaRPr lang="en-US" sz="1800" kern="0">
              <a:latin typeface="IBM Plex Sans Light" panose="020B0403050203000203" pitchFamily="34" charset="0"/>
            </a:endParaRPr>
          </a:p>
          <a:p>
            <a:r>
              <a:rPr lang="en-US" sz="1800" kern="0">
                <a:latin typeface="IBM Plex Sans Light" panose="020B0403050203000203" pitchFamily="34" charset="0"/>
              </a:rPr>
              <a:t>Organic growth of local communities</a:t>
            </a:r>
          </a:p>
          <a:p>
            <a:endParaRPr lang="en-US" sz="1800" kern="0">
              <a:latin typeface="IBM Plex Sans Light" panose="020B0403050203000203" pitchFamily="34" charset="0"/>
            </a:endParaRPr>
          </a:p>
          <a:p>
            <a:r>
              <a:rPr lang="en-US" sz="1800" kern="0">
                <a:latin typeface="IBM Plex Sans Light" panose="020B0403050203000203" pitchFamily="34" charset="0"/>
              </a:rPr>
              <a:t>Since 2021:</a:t>
            </a:r>
            <a:endParaRPr lang="en-US" sz="1800" kern="0"/>
          </a:p>
        </p:txBody>
      </p:sp>
      <p:pic>
        <p:nvPicPr>
          <p:cNvPr id="10" name="Picture Placeholder 15">
            <a:extLst>
              <a:ext uri="{FF2B5EF4-FFF2-40B4-BE49-F238E27FC236}">
                <a16:creationId xmlns:a16="http://schemas.microsoft.com/office/drawing/2014/main" id="{F02F37C5-0B6D-CFF7-A37C-4D7AA50E6CED}"/>
              </a:ext>
            </a:extLst>
          </p:cNvPr>
          <p:cNvPicPr>
            <a:picLocks noChangeAspect="1"/>
          </p:cNvPicPr>
          <p:nvPr/>
        </p:nvPicPr>
        <p:blipFill>
          <a:blip r:embed="rId3">
            <a:extLst>
              <a:ext uri="{28A0092B-C50C-407E-A947-70E740481C1C}">
                <a14:useLocalDpi xmlns:a14="http://schemas.microsoft.com/office/drawing/2010/main"/>
              </a:ext>
            </a:extLst>
          </a:blip>
          <a:srcRect t="-24990" b="-24990"/>
          <a:stretch/>
        </p:blipFill>
        <p:spPr>
          <a:xfrm>
            <a:off x="304800" y="917873"/>
            <a:ext cx="4931825" cy="5547581"/>
          </a:xfrm>
          <a:prstGeom prst="rect">
            <a:avLst/>
          </a:prstGeom>
        </p:spPr>
      </p:pic>
      <p:sp>
        <p:nvSpPr>
          <p:cNvPr id="6" name="TextBox 5">
            <a:extLst>
              <a:ext uri="{FF2B5EF4-FFF2-40B4-BE49-F238E27FC236}">
                <a16:creationId xmlns:a16="http://schemas.microsoft.com/office/drawing/2014/main" id="{E23C0DE9-BBD0-FAF3-C499-097E607AAF34}"/>
              </a:ext>
            </a:extLst>
          </p:cNvPr>
          <p:cNvSpPr txBox="1"/>
          <p:nvPr/>
        </p:nvSpPr>
        <p:spPr>
          <a:xfrm>
            <a:off x="5699458" y="6041934"/>
            <a:ext cx="6069806" cy="268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914507">
              <a:defRPr/>
            </a:pPr>
            <a:r>
              <a:rPr lang="en-US" sz="1200" kern="0">
                <a:solidFill>
                  <a:srgbClr val="161616"/>
                </a:solidFill>
                <a:latin typeface="IBM Plex Sans Light" panose="020B0403050203000203" pitchFamily="34" charset="0"/>
              </a:rPr>
              <a:t>(Pictured: 2024 Qiskit Fall Fest event at The University of Ibadan in Nigeria)</a:t>
            </a:r>
          </a:p>
        </p:txBody>
      </p:sp>
      <p:sp>
        <p:nvSpPr>
          <p:cNvPr id="11" name="TextBox 10">
            <a:extLst>
              <a:ext uri="{FF2B5EF4-FFF2-40B4-BE49-F238E27FC236}">
                <a16:creationId xmlns:a16="http://schemas.microsoft.com/office/drawing/2014/main" id="{1F4B41A3-A99F-ED08-9259-D82063B82FA6}"/>
              </a:ext>
            </a:extLst>
          </p:cNvPr>
          <p:cNvSpPr txBox="1"/>
          <p:nvPr/>
        </p:nvSpPr>
        <p:spPr>
          <a:xfrm>
            <a:off x="-496324" y="-195917"/>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222188" indent="-223330" defTabSz="1218956">
              <a:spcBef>
                <a:spcPts val="1450"/>
              </a:spcBef>
              <a:buSzPct val="100000"/>
              <a:buFontTx/>
              <a:buChar char="–"/>
            </a:pPr>
            <a:endParaRPr lang="en-US" sz="900" kern="0">
              <a:solidFill>
                <a:srgbClr val="000000"/>
              </a:solidFill>
              <a:ea typeface="+mj-ea"/>
              <a:cs typeface="+mj-cs"/>
              <a:sym typeface="IBM Plex Sans Light"/>
            </a:endParaRPr>
          </a:p>
        </p:txBody>
      </p:sp>
      <p:sp>
        <p:nvSpPr>
          <p:cNvPr id="12" name="TextBox 11">
            <a:extLst>
              <a:ext uri="{FF2B5EF4-FFF2-40B4-BE49-F238E27FC236}">
                <a16:creationId xmlns:a16="http://schemas.microsoft.com/office/drawing/2014/main" id="{1F6E31F6-6C5A-2EE6-1A80-9E85C92D122E}"/>
              </a:ext>
            </a:extLst>
          </p:cNvPr>
          <p:cNvSpPr txBox="1"/>
          <p:nvPr/>
        </p:nvSpPr>
        <p:spPr>
          <a:xfrm>
            <a:off x="7731511" y="4551156"/>
            <a:ext cx="2625900" cy="11056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defTabSz="1218956">
              <a:spcBef>
                <a:spcPts val="1450"/>
              </a:spcBef>
              <a:buSzPct val="100000"/>
            </a:pPr>
            <a:r>
              <a:rPr lang="en-US" sz="4799" kern="0">
                <a:solidFill>
                  <a:schemeClr val="accent1"/>
                </a:solidFill>
                <a:latin typeface="IBM Plex Sans Light" panose="020B0403050203000203" pitchFamily="34" charset="0"/>
              </a:rPr>
              <a:t>28k+</a:t>
            </a:r>
            <a:br>
              <a:rPr lang="en-US" sz="4799" kern="0">
                <a:solidFill>
                  <a:schemeClr val="accent1"/>
                </a:solidFill>
                <a:latin typeface="IBM Plex Sans Light" panose="020B0403050203000203" pitchFamily="34" charset="0"/>
              </a:rPr>
            </a:br>
            <a:r>
              <a:rPr lang="en-US" sz="900" kern="0">
                <a:latin typeface="IBM Plex Sans Light" panose="020B0403050203000203" pitchFamily="34" charset="0"/>
              </a:rPr>
              <a:t>Attendees</a:t>
            </a:r>
          </a:p>
          <a:p>
            <a:pPr defTabSz="1218956">
              <a:spcBef>
                <a:spcPts val="1450"/>
              </a:spcBef>
              <a:buSzPct val="100000"/>
            </a:pPr>
            <a:endParaRPr lang="en-US" sz="900" kern="0">
              <a:solidFill>
                <a:srgbClr val="000000"/>
              </a:solidFill>
              <a:ea typeface="+mj-ea"/>
              <a:cs typeface="+mj-cs"/>
              <a:sym typeface="IBM Plex Sans Light"/>
            </a:endParaRPr>
          </a:p>
        </p:txBody>
      </p:sp>
      <p:sp>
        <p:nvSpPr>
          <p:cNvPr id="13" name="TextBox 12">
            <a:extLst>
              <a:ext uri="{FF2B5EF4-FFF2-40B4-BE49-F238E27FC236}">
                <a16:creationId xmlns:a16="http://schemas.microsoft.com/office/drawing/2014/main" id="{21314E64-8B18-3D7C-6DB9-ED3A453EB503}"/>
              </a:ext>
            </a:extLst>
          </p:cNvPr>
          <p:cNvSpPr txBox="1"/>
          <p:nvPr/>
        </p:nvSpPr>
        <p:spPr>
          <a:xfrm>
            <a:off x="6138524" y="4551156"/>
            <a:ext cx="2625900" cy="11056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defTabSz="1218956">
              <a:spcBef>
                <a:spcPts val="1450"/>
              </a:spcBef>
              <a:buSzPct val="100000"/>
            </a:pPr>
            <a:r>
              <a:rPr lang="en-US" sz="4799" kern="0">
                <a:solidFill>
                  <a:schemeClr val="accent1"/>
                </a:solidFill>
                <a:latin typeface="IBM Plex Sans Light" panose="020B0403050203000203" pitchFamily="34" charset="0"/>
              </a:rPr>
              <a:t>195</a:t>
            </a:r>
            <a:br>
              <a:rPr lang="en-US" sz="4799" kern="0">
                <a:solidFill>
                  <a:schemeClr val="accent2"/>
                </a:solidFill>
                <a:latin typeface="IBM Plex Sans Light" panose="020B0403050203000203" pitchFamily="34" charset="0"/>
              </a:rPr>
            </a:br>
            <a:r>
              <a:rPr lang="en-US" sz="900" kern="0">
                <a:latin typeface="IBM Plex Sans Light" panose="020B0403050203000203" pitchFamily="34" charset="0"/>
              </a:rPr>
              <a:t>Events</a:t>
            </a:r>
          </a:p>
        </p:txBody>
      </p:sp>
      <p:sp>
        <p:nvSpPr>
          <p:cNvPr id="2" name="SlideIDTextBox361" hidden="1">
            <a:extLst>
              <a:ext uri="{FF2B5EF4-FFF2-40B4-BE49-F238E27FC236}">
                <a16:creationId xmlns:a16="http://schemas.microsoft.com/office/drawing/2014/main" id="{6AA39332-8F4E-DBC4-9A83-9C0F4451F41C}"/>
              </a:ext>
            </a:extLst>
          </p:cNvPr>
          <p:cNvSpPr txBox="1"/>
          <p:nvPr/>
        </p:nvSpPr>
        <p:spPr>
          <a:xfrm>
            <a:off x="12509459" y="317905"/>
            <a:ext cx="1269835" cy="3174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222188" indent="-223330" defTabSz="1218956">
              <a:spcBef>
                <a:spcPts val="1450"/>
              </a:spcBef>
              <a:buSzPct val="100000"/>
              <a:buFontTx/>
              <a:buChar char="–"/>
            </a:pPr>
            <a:r>
              <a:rPr lang="en-US" sz="900" kern="0">
                <a:solidFill>
                  <a:srgbClr val="000000"/>
                </a:solidFill>
                <a:ea typeface="+mj-ea"/>
                <a:cs typeface="+mj-cs"/>
                <a:sym typeface="IBM Plex Sans Light"/>
              </a:rPr>
              <a:t>Slide ID: 361</a:t>
            </a:r>
          </a:p>
        </p:txBody>
      </p:sp>
      <p:sp>
        <p:nvSpPr>
          <p:cNvPr id="4" name="Slide Number Placeholder 3">
            <a:extLst>
              <a:ext uri="{FF2B5EF4-FFF2-40B4-BE49-F238E27FC236}">
                <a16:creationId xmlns:a16="http://schemas.microsoft.com/office/drawing/2014/main" id="{B9528A33-6811-F711-AF9B-889095E5D009}"/>
              </a:ext>
            </a:extLst>
          </p:cNvPr>
          <p:cNvSpPr>
            <a:spLocks noGrp="1"/>
          </p:cNvSpPr>
          <p:nvPr>
            <p:ph type="sldNum" sz="quarter" idx="4"/>
          </p:nvPr>
        </p:nvSpPr>
        <p:spPr>
          <a:xfrm>
            <a:off x="11764918" y="6469419"/>
            <a:ext cx="139782" cy="123111"/>
          </a:xfrm>
        </p:spPr>
        <p:txBody>
          <a:bodyPr/>
          <a:lstStyle/>
          <a:p>
            <a:fld id="{86CB4B4D-7CA3-9044-876B-883B54F8677D}" type="slidenum">
              <a:rPr lang="en-US" smtClean="0"/>
              <a:pPr/>
              <a:t>9</a:t>
            </a:fld>
            <a:endParaRPr lang="en-US"/>
          </a:p>
        </p:txBody>
      </p:sp>
      <p:sp>
        <p:nvSpPr>
          <p:cNvPr id="5" name="Footer Placeholder 4">
            <a:extLst>
              <a:ext uri="{FF2B5EF4-FFF2-40B4-BE49-F238E27FC236}">
                <a16:creationId xmlns:a16="http://schemas.microsoft.com/office/drawing/2014/main" id="{5CCE15AD-DC05-519C-EAB7-67B4FDC95F67}"/>
              </a:ext>
            </a:extLst>
          </p:cNvPr>
          <p:cNvSpPr>
            <a:spLocks noGrp="1"/>
          </p:cNvSpPr>
          <p:nvPr>
            <p:ph type="ftr" sz="quarter" idx="18"/>
          </p:nvPr>
        </p:nvSpPr>
        <p:spPr/>
        <p:txBody>
          <a:bodyPr/>
          <a:lstStyle/>
          <a:p>
            <a:r>
              <a:rPr lang="en-US"/>
              <a:t>© 2025 IBM Corporation</a:t>
            </a:r>
          </a:p>
        </p:txBody>
      </p:sp>
      <p:pic>
        <p:nvPicPr>
          <p:cNvPr id="1026" name="Picture 2" descr="Register to host an event at Qiskit Fall Fest 2024! | IBM Quantum ...">
            <a:extLst>
              <a:ext uri="{FF2B5EF4-FFF2-40B4-BE49-F238E27FC236}">
                <a16:creationId xmlns:a16="http://schemas.microsoft.com/office/drawing/2014/main" id="{481EBF45-826E-B596-8897-717F0C9CE6BF}"/>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0934240" y="140861"/>
            <a:ext cx="1113657" cy="989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694497"/>
      </p:ext>
    </p:extLst>
  </p:cSld>
  <p:clrMapOvr>
    <a:masterClrMapping/>
  </p:clrMapOvr>
  <p:transition spd="med"/>
</p:sld>
</file>

<file path=ppt/theme/theme1.xml><?xml version="1.0" encoding="utf-8"?>
<a:theme xmlns:a="http://schemas.openxmlformats.org/drawingml/2006/main" name="Office Theme">
  <a:themeElements>
    <a:clrScheme name="Slideshow Portfolio fine art">
      <a:dk1>
        <a:srgbClr val="000000"/>
      </a:dk1>
      <a:lt1>
        <a:srgbClr val="FFFFFF"/>
      </a:lt1>
      <a:dk2>
        <a:srgbClr val="0E2841"/>
      </a:dk2>
      <a:lt2>
        <a:srgbClr val="E8E8E8"/>
      </a:lt2>
      <a:accent1>
        <a:srgbClr val="4DB8D8"/>
      </a:accent1>
      <a:accent2>
        <a:srgbClr val="EAA1CF"/>
      </a:accent2>
      <a:accent3>
        <a:srgbClr val="FC5C2A"/>
      </a:accent3>
      <a:accent4>
        <a:srgbClr val="F3DC30"/>
      </a:accent4>
      <a:accent5>
        <a:srgbClr val="A0BBD8"/>
      </a:accent5>
      <a:accent6>
        <a:srgbClr val="9C99E5"/>
      </a:accent6>
      <a:hlink>
        <a:srgbClr val="467886"/>
      </a:hlink>
      <a:folHlink>
        <a:srgbClr val="96607D"/>
      </a:folHlink>
    </a:clrScheme>
    <a:fontScheme name="Custom 7">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inimalist bold art portfolio slideshow_win32_SD_V6" id="{C52A829B-9920-4C81-8D0C-F76930EFCFE6}" vid="{BCF2A361-6E4A-4ACF-87F2-C79EA6C376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27870-E3A0-4DC2-ACD3-2BFDF0AC42FB}">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EC8546E-4006-4939-8EA1-AE4BA1AB185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DACB12F-DD39-4F86-BACC-E4030A817FCA}">
  <ds:schemaRefs>
    <ds:schemaRef ds:uri="http://schemas.microsoft.com/sharepoint/v3/contenttype/forms"/>
  </ds:schemaRefs>
</ds:datastoreItem>
</file>

<file path=docMetadata/LabelInfo.xml><?xml version="1.0" encoding="utf-8"?>
<clbl:labelList xmlns:clbl="http://schemas.microsoft.com/office/2020/mipLabelMetadata">
  <clbl:label id="{92454335-564e-4ccf-b0b0-24445b8c03f7}" enabled="0" method="" siteId="{92454335-564e-4ccf-b0b0-24445b8c03f7}" removed="1"/>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4</Notes>
  <HiddenSlides>1</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UCT Quantum Computing Society 2026</vt:lpstr>
      <vt:lpstr>Agenda</vt:lpstr>
      <vt:lpstr>Agenda</vt:lpstr>
      <vt:lpstr>Introduction</vt:lpstr>
      <vt:lpstr>Plan of Action</vt:lpstr>
      <vt:lpstr>Proforma Constitution</vt:lpstr>
      <vt:lpstr>PowerPoint Presentation</vt:lpstr>
      <vt:lpstr>Qiskit Global Summer School</vt:lpstr>
      <vt:lpstr>Qiskit Fall Fest</vt:lpstr>
      <vt:lpstr>PowerPoint Presentation</vt:lpstr>
      <vt:lpstr>Administration and Communication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13</cp:revision>
  <dcterms:created xsi:type="dcterms:W3CDTF">2025-10-12T17:54:37Z</dcterms:created>
  <dcterms:modified xsi:type="dcterms:W3CDTF">2026-01-03T11:43:49Z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